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 rot="21414476">
            <a:off x="1085850" y="168275"/>
            <a:ext cx="8923338" cy="4395788"/>
            <a:chOff x="684" y="106"/>
            <a:chExt cx="5621" cy="276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684" y="106"/>
              <a:ext cx="5621" cy="2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" y="106"/>
              <a:ext cx="5625" cy="2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21420000">
            <a:off x="5022581" y="4559687"/>
            <a:ext cx="6114098" cy="1203910"/>
          </a:xfrm>
        </p:spPr>
        <p:txBody>
          <a:bodyPr/>
          <a:lstStyle/>
          <a:p>
            <a:r>
              <a:rPr lang="es-CU" dirty="0" smtClean="0"/>
              <a:t>A buscar a un joven para jesús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51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Cita </a:t>
            </a:r>
            <a:r>
              <a:rPr lang="es-ES" dirty="0" err="1" smtClean="0"/>
              <a:t>white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/>
              <a:t>Si los ministros y el pueblo estuvieran suficientemente despiertos, no descansarían en forma indiferente mientras Dios los ha honrado haciéndolos depositarios de su Ley al imprimirla en sus mentes y escribirla en sus </a:t>
            </a:r>
            <a:r>
              <a:rPr lang="es-ES" dirty="0" smtClean="0"/>
              <a:t>corazones. </a:t>
            </a:r>
            <a:r>
              <a:rPr lang="es-ES" dirty="0"/>
              <a:t>3</a:t>
            </a:r>
            <a:r>
              <a:rPr lang="es-ES" dirty="0" smtClean="0"/>
              <a:t>TI, 225.2</a:t>
            </a:r>
          </a:p>
          <a:p>
            <a:r>
              <a:rPr lang="en-US" dirty="0"/>
              <a:t>Los </a:t>
            </a:r>
            <a:r>
              <a:rPr lang="en-US" dirty="0" err="1"/>
              <a:t>jóvenes</a:t>
            </a:r>
            <a:r>
              <a:rPr lang="en-US" dirty="0"/>
              <a:t> </a:t>
            </a:r>
            <a:r>
              <a:rPr lang="en-US" dirty="0" err="1"/>
              <a:t>necesitan</a:t>
            </a:r>
            <a:r>
              <a:rPr lang="en-US" dirty="0"/>
              <a:t> </a:t>
            </a:r>
            <a:r>
              <a:rPr lang="en-US" dirty="0" err="1" smtClean="0"/>
              <a:t>capacitarse</a:t>
            </a:r>
            <a:r>
              <a:rPr lang="en-US" dirty="0" smtClean="0"/>
              <a:t>…</a:t>
            </a:r>
            <a:r>
              <a:rPr lang="es-ES" dirty="0"/>
              <a:t>para que Dios pueda usarlos como instrumentos para comunicar su verdad salvadora a la </a:t>
            </a:r>
            <a:r>
              <a:rPr lang="es-ES" dirty="0" smtClean="0"/>
              <a:t>gente... 3jt, 225.3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703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OBJETIVO PRINCIPAL ES…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Alcanzar</a:t>
            </a:r>
            <a:endParaRPr lang="en-US" dirty="0" smtClean="0"/>
          </a:p>
          <a:p>
            <a:r>
              <a:rPr lang="en-US" dirty="0" err="1" smtClean="0"/>
              <a:t>Equipar</a:t>
            </a:r>
            <a:endParaRPr lang="en-US" dirty="0" smtClean="0"/>
          </a:p>
          <a:p>
            <a:r>
              <a:rPr lang="en-US" dirty="0" err="1" smtClean="0"/>
              <a:t>Rescatar</a:t>
            </a:r>
            <a:endParaRPr lang="en-US" dirty="0" smtClean="0"/>
          </a:p>
          <a:p>
            <a:r>
              <a:rPr lang="en-US" dirty="0" err="1" smtClean="0"/>
              <a:t>Retener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niños</a:t>
            </a:r>
            <a:r>
              <a:rPr lang="en-US" dirty="0" smtClean="0"/>
              <a:t> y </a:t>
            </a:r>
            <a:r>
              <a:rPr lang="en-US" dirty="0" err="1" smtClean="0"/>
              <a:t>jóvenes</a:t>
            </a:r>
            <a:r>
              <a:rPr lang="en-US" dirty="0" smtClean="0"/>
              <a:t> de </a:t>
            </a:r>
            <a:r>
              <a:rPr lang="en-US" dirty="0" err="1" smtClean="0"/>
              <a:t>toda</a:t>
            </a:r>
            <a:r>
              <a:rPr lang="en-US" dirty="0" smtClean="0"/>
              <a:t> la union </a:t>
            </a:r>
            <a:r>
              <a:rPr lang="en-US" dirty="0" err="1" smtClean="0"/>
              <a:t>cubana</a:t>
            </a:r>
            <a:endParaRPr lang="en-US" dirty="0" smtClean="0"/>
          </a:p>
          <a:p>
            <a:pPr lvl="1"/>
            <a:r>
              <a:rPr lang="en-US" dirty="0" smtClean="0"/>
              <a:t>M</a:t>
            </a:r>
            <a:r>
              <a:rPr lang="es-CU" dirty="0" smtClean="0"/>
              <a:t>inisterios involucrados: </a:t>
            </a:r>
          </a:p>
          <a:p>
            <a:pPr lvl="2"/>
            <a:r>
              <a:rPr lang="es-CU" dirty="0" smtClean="0"/>
              <a:t>min. </a:t>
            </a:r>
            <a:r>
              <a:rPr lang="en-US" dirty="0" smtClean="0"/>
              <a:t>I</a:t>
            </a:r>
            <a:r>
              <a:rPr lang="es-CU" dirty="0" smtClean="0"/>
              <a:t>nfantil, conquistadores y aventureros, escuela de luz, jóvenes</a:t>
            </a:r>
            <a:endParaRPr lang="es-CU" dirty="0"/>
          </a:p>
        </p:txBody>
      </p:sp>
    </p:spTree>
    <p:extLst>
      <p:ext uri="{BB962C8B-B14F-4D97-AF65-F5344CB8AC3E}">
        <p14:creationId xmlns:p14="http://schemas.microsoft.com/office/powerpoint/2010/main" val="40296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115910"/>
            <a:ext cx="10396882" cy="1947486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Iniciativas - ganar amigos para Jesús-</a:t>
            </a:r>
            <a:r>
              <a:rPr lang="es-ES" dirty="0" smtClean="0">
                <a:solidFill>
                  <a:srgbClr val="FFC000"/>
                </a:solidFill>
              </a:rPr>
              <a:t>evangelismo</a:t>
            </a:r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209502" y="1005840"/>
            <a:ext cx="7994561" cy="5203768"/>
          </a:xfrm>
        </p:spPr>
        <p:txBody>
          <a:bodyPr>
            <a:normAutofit/>
          </a:bodyPr>
          <a:lstStyle/>
          <a:p>
            <a:r>
              <a:rPr lang="es-ES" sz="1600" dirty="0" smtClean="0">
                <a:latin typeface="Big Shoulders Display Black" pitchFamily="2" charset="0"/>
              </a:rPr>
              <a:t>Evangelismo inclusivo (todo joven involucrado)</a:t>
            </a:r>
          </a:p>
          <a:p>
            <a:pPr lvl="1"/>
            <a:r>
              <a:rPr lang="es-ES" sz="1600" dirty="0" smtClean="0">
                <a:latin typeface="Big Shoulders Display Black" pitchFamily="2" charset="0"/>
              </a:rPr>
              <a:t>Jóvenes recibiendo un plan de acción y trabajo en duplas misioneras</a:t>
            </a:r>
          </a:p>
          <a:p>
            <a:pPr lvl="1"/>
            <a:r>
              <a:rPr lang="es-ES" sz="1600" dirty="0" smtClean="0">
                <a:latin typeface="Big Shoulders Display Black" pitchFamily="2" charset="0"/>
              </a:rPr>
              <a:t>El programa se implementará cada año desde 2021-2025</a:t>
            </a:r>
          </a:p>
          <a:p>
            <a:pPr lvl="1"/>
            <a:r>
              <a:rPr lang="es-ES" sz="1600" dirty="0" smtClean="0">
                <a:latin typeface="Big Shoulders Display Black" pitchFamily="2" charset="0"/>
              </a:rPr>
              <a:t>Nuestros líderes de jóvenes en los campos solicitaron a la escuela de luz un plan que incluya a jóvenes preparados en la escuela y devueltos a trabajar en su iglesia local</a:t>
            </a:r>
          </a:p>
          <a:p>
            <a:r>
              <a:rPr lang="es-ES" sz="1600" dirty="0" smtClean="0">
                <a:latin typeface="Big Shoulders Display Black" pitchFamily="2" charset="0"/>
              </a:rPr>
              <a:t>De esas duplas misioneras se harán grupos pequeños juveniles (300 </a:t>
            </a:r>
            <a:r>
              <a:rPr lang="es-ES" sz="1600" dirty="0" err="1" smtClean="0">
                <a:latin typeface="Big Shoulders Display Black" pitchFamily="2" charset="0"/>
              </a:rPr>
              <a:t>gp</a:t>
            </a:r>
            <a:r>
              <a:rPr lang="es-ES" sz="1600" dirty="0" smtClean="0">
                <a:latin typeface="Big Shoulders Display Black" pitchFamily="2" charset="0"/>
              </a:rPr>
              <a:t>)</a:t>
            </a:r>
          </a:p>
          <a:p>
            <a:pPr lvl="1"/>
            <a:r>
              <a:rPr lang="es-ES" sz="1600" dirty="0" smtClean="0">
                <a:latin typeface="Big Shoulders Display Black" pitchFamily="2" charset="0"/>
              </a:rPr>
              <a:t>No más de 8 jóvenes en cada grupo-cada </a:t>
            </a:r>
            <a:r>
              <a:rPr lang="es-ES" sz="1600" dirty="0" err="1" smtClean="0">
                <a:latin typeface="Big Shoulders Display Black" pitchFamily="2" charset="0"/>
              </a:rPr>
              <a:t>gp</a:t>
            </a:r>
            <a:r>
              <a:rPr lang="es-ES" sz="1600" dirty="0" smtClean="0">
                <a:latin typeface="Big Shoulders Display Black" pitchFamily="2" charset="0"/>
              </a:rPr>
              <a:t>. Cada </a:t>
            </a:r>
            <a:r>
              <a:rPr lang="es-ES" sz="1600" dirty="0" err="1" smtClean="0">
                <a:latin typeface="Big Shoulders Display Black" pitchFamily="2" charset="0"/>
              </a:rPr>
              <a:t>gp</a:t>
            </a:r>
            <a:r>
              <a:rPr lang="es-ES" sz="1600" dirty="0" smtClean="0">
                <a:latin typeface="Big Shoulders Display Black" pitchFamily="2" charset="0"/>
              </a:rPr>
              <a:t> gana 2 nuevos jóvenes. 600 nuevos jóvenes para cristo Jesús en el 2021.</a:t>
            </a:r>
          </a:p>
        </p:txBody>
      </p:sp>
    </p:spTree>
    <p:extLst>
      <p:ext uri="{BB962C8B-B14F-4D97-AF65-F5344CB8AC3E}">
        <p14:creationId xmlns:p14="http://schemas.microsoft.com/office/powerpoint/2010/main" val="15793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</a:t>
            </a:r>
            <a:r>
              <a:rPr lang="es-CU" dirty="0" smtClean="0"/>
              <a:t>antener el programa de conexión bíblica en todo el territorio de la unión cubana para </a:t>
            </a:r>
            <a:r>
              <a:rPr lang="en-US" dirty="0" err="1" smtClean="0"/>
              <a:t>Ayudar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 smtClean="0"/>
              <a:t>los</a:t>
            </a:r>
            <a:r>
              <a:rPr lang="en-US" dirty="0"/>
              <a:t> </a:t>
            </a:r>
            <a:r>
              <a:rPr lang="en-US" dirty="0" err="1" smtClean="0"/>
              <a:t>jóvenes</a:t>
            </a:r>
            <a:r>
              <a:rPr lang="en-US" dirty="0" smtClean="0"/>
              <a:t> </a:t>
            </a:r>
            <a:r>
              <a:rPr lang="en-US" dirty="0" err="1" smtClean="0"/>
              <a:t>adventistas</a:t>
            </a:r>
            <a:r>
              <a:rPr lang="en-US" dirty="0" smtClean="0"/>
              <a:t> a </a:t>
            </a:r>
            <a:r>
              <a:rPr lang="en-US" dirty="0" err="1" smtClean="0"/>
              <a:t>crecer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 smtClean="0"/>
              <a:t>relación</a:t>
            </a:r>
            <a:r>
              <a:rPr lang="en-US" dirty="0" smtClean="0"/>
              <a:t> con Cristo, a </a:t>
            </a:r>
            <a:r>
              <a:rPr lang="en-US" dirty="0" err="1"/>
              <a:t>través</a:t>
            </a:r>
            <a:r>
              <a:rPr lang="en-US" dirty="0"/>
              <a:t> </a:t>
            </a:r>
            <a:r>
              <a:rPr lang="en-US" dirty="0" smtClean="0"/>
              <a:t>del </a:t>
            </a:r>
            <a:r>
              <a:rPr lang="en-US" dirty="0" err="1" smtClean="0"/>
              <a:t>estudio</a:t>
            </a:r>
            <a:r>
              <a:rPr lang="en-US" dirty="0" smtClean="0"/>
              <a:t> de la </a:t>
            </a:r>
            <a:r>
              <a:rPr lang="en-US" dirty="0" err="1" smtClean="0"/>
              <a:t>Biblia</a:t>
            </a:r>
            <a:r>
              <a:rPr lang="en-US" dirty="0" smtClean="0"/>
              <a:t> y </a:t>
            </a:r>
            <a:r>
              <a:rPr lang="en-US" dirty="0"/>
              <a:t>el </a:t>
            </a:r>
            <a:r>
              <a:rPr lang="en-US" dirty="0" err="1" smtClean="0"/>
              <a:t>Espíritu</a:t>
            </a:r>
            <a:r>
              <a:rPr lang="en-US" dirty="0" smtClean="0"/>
              <a:t> de </a:t>
            </a:r>
            <a:r>
              <a:rPr lang="es-ES" dirty="0" smtClean="0"/>
              <a:t>Profecía.</a:t>
            </a:r>
            <a:endParaRPr lang="es-E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85801" y="115910"/>
            <a:ext cx="10396882" cy="1947486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Iniciativas - ganar amigos para Jesús - </a:t>
            </a:r>
            <a:r>
              <a:rPr lang="es-ES" dirty="0" smtClean="0">
                <a:solidFill>
                  <a:srgbClr val="92D050"/>
                </a:solidFill>
              </a:rPr>
              <a:t>educación</a:t>
            </a:r>
            <a:endParaRPr lang="es-E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31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Continuar con el entrenamiento anual a jóvenes laicos predicadores y hacerlos participar en las campañas juveniles anuales.</a:t>
            </a:r>
          </a:p>
          <a:p>
            <a:r>
              <a:rPr lang="es-ES" dirty="0" smtClean="0"/>
              <a:t>Transformar Eventos juveniles en momentos de enseñanza y aprendizaje por cada zona ministerial.</a:t>
            </a:r>
          </a:p>
          <a:p>
            <a:pPr lvl="1"/>
            <a:r>
              <a:rPr lang="es-ES" dirty="0" smtClean="0"/>
              <a:t>Esto lo hemos trabajado de acuerdo a la sugerencia recibida de nuestros directores para evitar grandes eventos hasta tanto sea posible realizarlos.</a:t>
            </a:r>
            <a:endParaRPr lang="es-E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85801" y="115910"/>
            <a:ext cx="10396882" cy="1947486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Iniciativas - ganar amigos para Jesús – </a:t>
            </a:r>
            <a:r>
              <a:rPr lang="es-ES" dirty="0" smtClean="0">
                <a:solidFill>
                  <a:srgbClr val="92D050"/>
                </a:solidFill>
              </a:rPr>
              <a:t>cont.</a:t>
            </a:r>
            <a:endParaRPr lang="es-E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4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Realizar 2 impactos comunitarios en el año acompañando las semanas de oración juvenil y la de evangelismo juvenil.</a:t>
            </a:r>
          </a:p>
          <a:p>
            <a:pPr lvl="1"/>
            <a:r>
              <a:rPr lang="es-ES" dirty="0" smtClean="0"/>
              <a:t>Para mostrar una presencia positiva en la comunidad, ayudar en la limpieza de parques públicos, hogares de ancianos, maternos y para niños sin amparo filial. (solo necesita un visto bueno de las autoridades locales, estarán felices con la ayuda). No hacer invitación durante el impacto comunitario a menos que se pregunte por quienes somos. Los resultados vendrán con la ayuda de dios.</a:t>
            </a:r>
          </a:p>
          <a:p>
            <a:pPr lvl="1"/>
            <a:endParaRPr lang="es-E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85801" y="115910"/>
            <a:ext cx="10396882" cy="1947486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Iniciativas - ganar amigos para Jesús – </a:t>
            </a:r>
            <a:r>
              <a:rPr lang="es-ES" dirty="0" smtClean="0">
                <a:solidFill>
                  <a:srgbClr val="00B0F0"/>
                </a:solidFill>
              </a:rPr>
              <a:t>servicio</a:t>
            </a:r>
            <a:endParaRPr lang="es-E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16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ilustración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lección de </a:t>
            </a:r>
            <a:r>
              <a:rPr lang="es-ES" dirty="0" err="1" smtClean="0"/>
              <a:t>e.s</a:t>
            </a:r>
            <a:r>
              <a:rPr lang="es-ES" dirty="0" smtClean="0"/>
              <a:t>. del sábado 30 de julio de 2016, tomé una ilustración.</a:t>
            </a:r>
          </a:p>
          <a:p>
            <a:pPr lvl="1"/>
            <a:r>
              <a:rPr lang="es-ES" dirty="0" smtClean="0"/>
              <a:t>Se acercaban a Jesús  todos los publicanos y pecadores para oírle, y los fariseos y los escribas murmuraban, diciendo: este a los pecadores recibe, y con ellos come (</a:t>
            </a:r>
            <a:r>
              <a:rPr lang="es-ES" dirty="0" err="1" smtClean="0"/>
              <a:t>lucas</a:t>
            </a:r>
            <a:r>
              <a:rPr lang="es-ES" dirty="0" smtClean="0"/>
              <a:t>. 15.1, 2)</a:t>
            </a:r>
          </a:p>
          <a:p>
            <a:pPr lvl="1"/>
            <a:r>
              <a:rPr lang="es-ES" dirty="0" smtClean="0"/>
              <a:t>Un diácono llevaba a unos jóvenes a un hogar de ancianos para realizar un culto cada mes. La primera semana un anciano en silla de ruedas se acercó y…</a:t>
            </a:r>
          </a:p>
          <a:p>
            <a:pPr lvl="1"/>
            <a:r>
              <a:rPr lang="es-ES" dirty="0" smtClean="0"/>
              <a:t>El cristianismo es ser Jesús para alguien.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565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5058295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00B0F0"/>
                </a:solidFill>
              </a:rPr>
              <a:t>SEAMOS LAS MANOS DE JESÚS EN ESTA TIERRA</a:t>
            </a:r>
            <a:br>
              <a:rPr lang="es-ES" dirty="0" smtClean="0">
                <a:solidFill>
                  <a:srgbClr val="00B0F0"/>
                </a:solidFill>
              </a:rPr>
            </a:br>
            <a:r>
              <a:rPr lang="es-ES" dirty="0" smtClean="0">
                <a:solidFill>
                  <a:srgbClr val="00B050"/>
                </a:solidFill>
              </a:rPr>
              <a:t>Di junto conmigo:</a:t>
            </a:r>
            <a:br>
              <a:rPr lang="es-ES" dirty="0" smtClean="0">
                <a:solidFill>
                  <a:srgbClr val="00B050"/>
                </a:solidFill>
              </a:rPr>
            </a:br>
            <a:r>
              <a:rPr lang="es-ES" dirty="0" smtClean="0">
                <a:solidFill>
                  <a:srgbClr val="00B050"/>
                </a:solidFill>
              </a:rPr>
              <a:t>							</a:t>
            </a:r>
            <a:r>
              <a:rPr lang="es-ES" sz="11500" dirty="0" smtClean="0"/>
              <a:t>YO IRÉ</a:t>
            </a:r>
            <a:endParaRPr lang="es-ES" sz="11500" dirty="0"/>
          </a:p>
        </p:txBody>
      </p:sp>
    </p:spTree>
    <p:extLst>
      <p:ext uri="{BB962C8B-B14F-4D97-AF65-F5344CB8AC3E}">
        <p14:creationId xmlns:p14="http://schemas.microsoft.com/office/powerpoint/2010/main" val="311701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317</TotalTime>
  <Words>527</Words>
  <Application>Microsoft Office PowerPoint</Application>
  <PresentationFormat>Panorámica</PresentationFormat>
  <Paragraphs>34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Big Shoulders Display Black</vt:lpstr>
      <vt:lpstr>Impact</vt:lpstr>
      <vt:lpstr>Evento principal</vt:lpstr>
      <vt:lpstr>Presentación de PowerPoint</vt:lpstr>
      <vt:lpstr>Cita white</vt:lpstr>
      <vt:lpstr>EL OBJETIVO PRINCIPAL ES…</vt:lpstr>
      <vt:lpstr>Iniciativas - ganar amigos para Jesús-evangelismo</vt:lpstr>
      <vt:lpstr>Iniciativas - ganar amigos para Jesús - educación</vt:lpstr>
      <vt:lpstr>Iniciativas - ganar amigos para Jesús – cont.</vt:lpstr>
      <vt:lpstr>Iniciativas - ganar amigos para Jesús – servicio</vt:lpstr>
      <vt:lpstr>ilustración</vt:lpstr>
      <vt:lpstr>SEAMOS LAS MANOS DE JESÚS EN ESTA TIERRA Di junto conmigo:        YO IRÉ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</dc:creator>
  <cp:lastModifiedBy>Daniel y Ana</cp:lastModifiedBy>
  <cp:revision>16</cp:revision>
  <dcterms:created xsi:type="dcterms:W3CDTF">2020-11-24T11:35:47Z</dcterms:created>
  <dcterms:modified xsi:type="dcterms:W3CDTF">2020-11-24T21:06:46Z</dcterms:modified>
</cp:coreProperties>
</file>