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277" r:id="rId2"/>
    <p:sldId id="258" r:id="rId3"/>
    <p:sldId id="278" r:id="rId4"/>
    <p:sldId id="308" r:id="rId5"/>
    <p:sldId id="309" r:id="rId6"/>
    <p:sldId id="263" r:id="rId7"/>
    <p:sldId id="305" r:id="rId8"/>
    <p:sldId id="306" r:id="rId9"/>
    <p:sldId id="264" r:id="rId10"/>
  </p:sldIdLst>
  <p:sldSz cx="9144000" cy="6858000" type="screen4x3"/>
  <p:notesSz cx="6858000" cy="9144000"/>
  <p:defaultTextStyle>
    <a:defPPr>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ción" id="{CB6BBEF7-9717-4733-A929-535518E6EBF6}">
          <p14:sldIdLst>
            <p14:sldId id="277"/>
            <p14:sldId id="258"/>
          </p14:sldIdLst>
        </p14:section>
        <p14:section name="Cree su presentación" id="{16378913-E5ED-4281-BAF5-F1F938CB0BED}">
          <p14:sldIdLst>
            <p14:sldId id="278"/>
            <p14:sldId id="308"/>
            <p14:sldId id="309"/>
            <p14:sldId id="263"/>
            <p14:sldId id="305"/>
            <p14:sldId id="306"/>
          </p14:sldIdLst>
        </p14:section>
        <p14:section name="Enriquezca su presentación" id="{E2D565D1-BA5E-44E6-A40E-50A644912248}">
          <p14:sldIdLst>
            <p14:sldId id="264"/>
          </p14:sldIdLst>
        </p14:section>
        <p14:section name="Entregue su presentación" id="{71D59651-8EFA-4415-9623-98B4C4A8699C}">
          <p14:sldIdLst/>
        </p14:section>
        <p14:section name="¡Hay más!" id="{2E16B512-814A-4DC1-A986-25475E10E0EF}">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62" autoAdjust="0"/>
    <p:restoredTop sz="89825" autoAdjust="0"/>
  </p:normalViewPr>
  <p:slideViewPr>
    <p:cSldViewPr>
      <p:cViewPr varScale="1">
        <p:scale>
          <a:sx n="66" d="100"/>
          <a:sy n="66" d="100"/>
        </p:scale>
        <p:origin x="1602" y="84"/>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es-ES" sz="1200"/>
            </a:lvl1pPr>
          </a:lstStyle>
          <a:p>
            <a:fld id="{00F830A1-3891-4B82-A120-081866556DA0}" type="datetimeFigureOut">
              <a:rPr lang="es-ES"/>
              <a:pPr/>
              <a:t>30/11/2020</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es-ES" sz="1200"/>
            </a:lvl1pPr>
          </a:lstStyle>
          <a:p>
            <a:fld id="{58CC9574-A819-4FE4-99A7-1E27AD09ADC2}" type="slidenum">
              <a:rPr/>
              <a:pPr/>
              <a:t>‹Nº›</a:t>
            </a:fld>
            <a:endParaRPr lang="es-ES"/>
          </a:p>
        </p:txBody>
      </p:sp>
    </p:spTree>
    <p:extLst>
      <p:ext uri="{BB962C8B-B14F-4D97-AF65-F5344CB8AC3E}">
        <p14:creationId xmlns:p14="http://schemas.microsoft.com/office/powerpoint/2010/main" val="127348529"/>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smtClean="0"/>
              <a:t>Este Esta presentación, que se recomienda ver en modo de presentación, muestra las nuevas funciones de PowerPoint. Estas diapositivas están diseñadas para ofrecerle excelentes ideas para las presentaciones que creará en PowerPoint 2011.</a:t>
            </a:r>
          </a:p>
          <a:p>
            <a:endParaRPr lang="es-ES" dirty="0" smtClean="0"/>
          </a:p>
          <a:p>
            <a:pPr>
              <a:spcBef>
                <a:spcPct val="0"/>
              </a:spcBef>
            </a:pPr>
            <a:r>
              <a:rPr lang="es-ES" dirty="0" smtClean="0"/>
              <a:t>Para obtener más plantillas de muestra, haga clic en el menú Archivo y después en la ficha Nuevo a partir de plantilla. En Plantilla, haga clic en Presentaciones.</a:t>
            </a:r>
          </a:p>
        </p:txBody>
      </p:sp>
      <p:sp>
        <p:nvSpPr>
          <p:cNvPr id="4" name="Slide Number Placeholder 3"/>
          <p:cNvSpPr>
            <a:spLocks noGrp="1"/>
          </p:cNvSpPr>
          <p:nvPr>
            <p:ph type="sldNum" sz="quarter" idx="10"/>
          </p:nvPr>
        </p:nvSpPr>
        <p:spPr/>
        <p:txBody>
          <a:bodyPr/>
          <a:lstStyle/>
          <a:p>
            <a:fld id="{58CC9574-A819-4FE4-99A7-1E27AD09ADC2}" type="slidenum">
              <a:rPr lang="es-ES" smtClean="0"/>
              <a:pPr/>
              <a:t>1</a:t>
            </a:fld>
            <a:endParaRPr lang="es-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pPr/>
              <a:t>2</a:t>
            </a:fld>
            <a:endParaRPr lang="es-E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fld id="{58CC9574-A819-4FE4-99A7-1E27AD09ADC2}" type="slidenum">
              <a:rPr lang="es-ES" smtClean="0"/>
              <a:pPr/>
              <a:t>3</a:t>
            </a:fld>
            <a:endParaRPr lang="es-E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fld id="{58CC9574-A819-4FE4-99A7-1E27AD09ADC2}" type="slidenum">
              <a:rPr lang="es-ES" smtClean="0"/>
              <a:pPr/>
              <a:t>4</a:t>
            </a:fld>
            <a:endParaRPr lang="es-E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fld id="{58CC9574-A819-4FE4-99A7-1E27AD09ADC2}" type="slidenum">
              <a:rPr lang="es-ES" smtClean="0"/>
              <a:pPr/>
              <a:t>5</a:t>
            </a:fld>
            <a:endParaRPr lang="es-E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solidFill>
                  <a:prstClr val="black"/>
                </a:solidFill>
              </a:rPr>
              <a:pPr/>
              <a:t>6</a:t>
            </a:fld>
            <a:endParaRPr lang="es-ES"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8</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2B891980-0BF3-461C-95D4-87E094E9751C}" type="slidenum">
              <a:rPr lang="es-ES" smtClean="0">
                <a:solidFill>
                  <a:prstClr val="black"/>
                </a:solidFill>
              </a:rPr>
              <a:pPr/>
              <a:t>9</a:t>
            </a:fld>
            <a:endParaRPr lang="es-E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solidFill>
                <a:srgbClr val="F47F28"/>
              </a:solidFill>
            </a:endParaRPr>
          </a:p>
        </p:txBody>
      </p:sp>
      <p:sp>
        <p:nvSpPr>
          <p:cNvPr id="4" name="Date Placeholder 3"/>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rPr kumimoji="0" lang="es-ES"/>
              <a:pPr/>
              <a:t>30/11/2020</a:t>
            </a:fld>
            <a:endParaRPr kumimoji="0" lang="es-ES"/>
          </a:p>
        </p:txBody>
      </p:sp>
      <p:sp>
        <p:nvSpPr>
          <p:cNvPr id="5" name="Footer Placeholder 4"/>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rPr kumimoji="0"/>
              <a:pPr/>
              <a:t>‹Nº›</a:t>
            </a:fld>
            <a:endParaRPr kumimoji="0" lang="es-ES"/>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eaLnBrk="1" latinLnBrk="0" hangingPunct="1">
              <a:buNone/>
              <a:defRPr kumimoji="0" lang="es-ES" sz="2200" kern="1200">
                <a:solidFill>
                  <a:schemeClr val="tx1">
                    <a:lumMod val="75000"/>
                    <a:lumOff val="25000"/>
                  </a:schemeClr>
                </a:solidFill>
                <a:latin typeface="Calibri" pitchFamily="34" charset="0"/>
                <a:ea typeface="+mn-ea"/>
                <a:cs typeface="+mn-cs"/>
              </a:defRPr>
            </a:lvl1pPr>
          </a:lstStyle>
          <a:p>
            <a:pPr lvl="0"/>
            <a:r>
              <a:rPr kumimoji="0" lang="es-ES"/>
              <a:t>Haga clic para modificar el estilo de subtítulo del patrón</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eaLnBrk="1" latinLnBrk="0" hangingPunct="1">
              <a:defRPr kumimoji="0" lang="es-ES" sz="3600" b="1" kern="1200" baseline="0">
                <a:solidFill>
                  <a:schemeClr val="bg1"/>
                </a:solidFill>
                <a:latin typeface="Arial" pitchFamily="34" charset="0"/>
                <a:ea typeface="+mn-ea"/>
                <a:cs typeface="Arial" pitchFamily="34" charset="0"/>
              </a:defRPr>
            </a:lvl1pPr>
          </a:lstStyle>
          <a:p>
            <a:pPr marL="342900" lvl="0" indent="-342900" algn="l" defTabSz="914400" eaLnBrk="1" latinLnBrk="0" hangingPunct="1"/>
            <a:r>
              <a:rPr lang="es-ES_tradnl" smtClean="0"/>
              <a:t>Clic para editar título</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ntenido multimedia con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rPr kumimoji="0" lang="es-ES"/>
              <a:pPr/>
              <a:t>30/11/2020</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rPr kumimoji="0"/>
              <a:pPr/>
              <a:t>‹Nº›</a:t>
            </a:fld>
            <a:endParaRPr kumimoji="0" lang="es-ES"/>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b="1">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eaLnBrk="1" latinLnBrk="0" hangingPunct="1">
              <a:defRPr kumimoji="0" lang="es-ES" sz="1800" b="0" i="1">
                <a:solidFill>
                  <a:schemeClr val="bg1">
                    <a:lumMod val="85000"/>
                  </a:schemeClr>
                </a:solidFill>
                <a:latin typeface="Georgia" pitchFamily="18" charset="0"/>
              </a:defRPr>
            </a:lvl1pPr>
          </a:lstStyle>
          <a:p>
            <a:pPr eaLnBrk="1" latinLnBrk="0" hangingPunct="1"/>
            <a:r>
              <a:rPr lang="es-ES_tradnl" smtClean="0"/>
              <a:t>Clic para editar título</a:t>
            </a:r>
            <a:endParaRPr/>
          </a:p>
        </p:txBody>
      </p:sp>
      <p:sp>
        <p:nvSpPr>
          <p:cNvPr id="9" name="Media Placeholder 8"/>
          <p:cNvSpPr>
            <a:spLocks noGrp="1"/>
          </p:cNvSpPr>
          <p:nvPr>
            <p:ph type="media" sz="quarter" idx="13"/>
          </p:nvPr>
        </p:nvSpPr>
        <p:spPr>
          <a:xfrm>
            <a:off x="587022" y="838200"/>
            <a:ext cx="4873752" cy="3812822"/>
          </a:xfrm>
        </p:spPr>
        <p:txBody>
          <a:bodyPr/>
          <a:lstStyle>
            <a:lvl1pPr eaLnBrk="1" latinLnBrk="0" hangingPunct="1">
              <a:buNone/>
              <a:defRPr kumimoji="0" lang="es-ES"/>
            </a:lvl1pPr>
          </a:lstStyle>
          <a:p>
            <a:pPr eaLnBrk="1" latinLnBrk="0" hangingPunct="1"/>
            <a:r>
              <a:rPr lang="es-ES_tradnl" smtClean="0"/>
              <a:t>Haga clic en el icono para agregar medios</a:t>
            </a:r>
            <a:endParaRPr/>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eaLnBrk="1" latinLnBrk="0" hangingPunct="1">
              <a:buNone/>
              <a:defRPr kumimoji="0" lang="es-ES" sz="2400">
                <a:solidFill>
                  <a:schemeClr val="bg1"/>
                </a:solidFill>
              </a:defRPr>
            </a:lvl1pPr>
          </a:lstStyle>
          <a:p>
            <a:pPr lvl="0" eaLnBrk="1" latinLnBrk="0" hangingPunct="1"/>
            <a:r>
              <a:rPr lang="es-ES_tradnl" smtClean="0"/>
              <a:t>Haga clic para modificar el estilo de texto del patrón</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b="1">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eaLnBrk="1" latinLnBrk="0" hangingPunct="1">
              <a:defRPr kumimoji="0" lang="es-ES" sz="1800" b="0" i="1">
                <a:solidFill>
                  <a:schemeClr val="bg1">
                    <a:lumMod val="85000"/>
                  </a:schemeClr>
                </a:solidFill>
                <a:latin typeface="Georgia" pitchFamily="18" charset="0"/>
              </a:defRPr>
            </a:lvl1pPr>
          </a:lstStyle>
          <a:p>
            <a:pPr eaLnBrk="1" latinLnBrk="0" hangingPunct="1"/>
            <a:r>
              <a:rPr lang="es-ES_tradnl" smtClean="0"/>
              <a:t>Clic para editar título</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s-ES" sz="3200"/>
            </a:lvl1pPr>
            <a:lvl2pPr marL="457200" indent="0" eaLnBrk="1" latinLnBrk="0" hangingPunct="1">
              <a:buNone/>
              <a:defRPr kumimoji="0" lang="es-ES" sz="2800"/>
            </a:lvl2pPr>
            <a:lvl3pPr marL="914400" indent="0" eaLnBrk="1" latinLnBrk="0" hangingPunct="1">
              <a:buNone/>
              <a:defRPr kumimoji="0" lang="es-ES" sz="2400"/>
            </a:lvl3pPr>
            <a:lvl4pPr marL="1371600" indent="0" eaLnBrk="1" latinLnBrk="0" hangingPunct="1">
              <a:buNone/>
              <a:defRPr kumimoji="0" lang="es-ES" sz="2000"/>
            </a:lvl4pPr>
            <a:lvl5pPr marL="1828800" indent="0" eaLnBrk="1" latinLnBrk="0" hangingPunct="1">
              <a:buNone/>
              <a:defRPr kumimoji="0" lang="es-ES" sz="2000"/>
            </a:lvl5pPr>
            <a:lvl6pPr marL="2286000" indent="0" eaLnBrk="1" latinLnBrk="0" hangingPunct="1">
              <a:buNone/>
              <a:defRPr kumimoji="0" lang="es-ES" sz="2000"/>
            </a:lvl6pPr>
            <a:lvl7pPr marL="2743200" indent="0" eaLnBrk="1" latinLnBrk="0" hangingPunct="1">
              <a:buNone/>
              <a:defRPr kumimoji="0" lang="es-ES" sz="2000"/>
            </a:lvl7pPr>
            <a:lvl8pPr marL="3200400" indent="0" eaLnBrk="1" latinLnBrk="0" hangingPunct="1">
              <a:buNone/>
              <a:defRPr kumimoji="0" lang="es-ES" sz="2000"/>
            </a:lvl8pPr>
            <a:lvl9pPr marL="3657600" indent="0" eaLnBrk="1" latinLnBrk="0" hangingPunct="1">
              <a:buNone/>
              <a:defRPr kumimoji="0" lang="es-ES" sz="2000"/>
            </a:lvl9pPr>
          </a:lstStyle>
          <a:p>
            <a:pPr eaLnBrk="1" latinLnBrk="0" hangingPunct="1"/>
            <a:r>
              <a:rPr lang="es-ES_tradnl" smtClean="0"/>
              <a:t>Arrastre la imagen al marcador de posición o haga clic en el icono para agregar</a:t>
            </a:r>
            <a:endParaRPr/>
          </a:p>
        </p:txBody>
      </p:sp>
      <p:sp>
        <p:nvSpPr>
          <p:cNvPr id="4" name="Text Placeholder 3"/>
          <p:cNvSpPr>
            <a:spLocks noGrp="1"/>
          </p:cNvSpPr>
          <p:nvPr>
            <p:ph type="body" sz="half" idx="2"/>
          </p:nvPr>
        </p:nvSpPr>
        <p:spPr>
          <a:xfrm>
            <a:off x="1792288" y="5562600"/>
            <a:ext cx="5486400" cy="609600"/>
          </a:xfrm>
        </p:spPr>
        <p:txBody>
          <a:bodyPr/>
          <a:lstStyle>
            <a:lvl1pPr marL="0" indent="0" algn="ctr" eaLnBrk="1" latinLnBrk="0" hangingPunct="1">
              <a:buNone/>
              <a:defRPr kumimoji="0" lang="es-ES" sz="1400"/>
            </a:lvl1pPr>
            <a:lvl2pPr marL="457200" indent="0" eaLnBrk="1" latinLnBrk="0" hangingPunct="1">
              <a:buNone/>
              <a:defRPr kumimoji="0" lang="es-ES" sz="1200"/>
            </a:lvl2pPr>
            <a:lvl3pPr marL="914400" indent="0" eaLnBrk="1" latinLnBrk="0" hangingPunct="1">
              <a:buNone/>
              <a:defRPr kumimoji="0" lang="es-ES" sz="1000"/>
            </a:lvl3pPr>
            <a:lvl4pPr marL="1371600" indent="0" eaLnBrk="1" latinLnBrk="0" hangingPunct="1">
              <a:buNone/>
              <a:defRPr kumimoji="0" lang="es-ES" sz="900"/>
            </a:lvl4pPr>
            <a:lvl5pPr marL="1828800" indent="0" eaLnBrk="1" latinLnBrk="0" hangingPunct="1">
              <a:buNone/>
              <a:defRPr kumimoji="0" lang="es-ES" sz="900"/>
            </a:lvl5pPr>
            <a:lvl6pPr marL="2286000" indent="0" eaLnBrk="1" latinLnBrk="0" hangingPunct="1">
              <a:buNone/>
              <a:defRPr kumimoji="0" lang="es-ES" sz="900"/>
            </a:lvl6pPr>
            <a:lvl7pPr marL="2743200" indent="0" eaLnBrk="1" latinLnBrk="0" hangingPunct="1">
              <a:buNone/>
              <a:defRPr kumimoji="0" lang="es-ES" sz="900"/>
            </a:lvl7pPr>
            <a:lvl8pPr marL="3200400" indent="0" eaLnBrk="1" latinLnBrk="0" hangingPunct="1">
              <a:buNone/>
              <a:defRPr kumimoji="0" lang="es-ES" sz="900"/>
            </a:lvl8pPr>
            <a:lvl9pPr marL="3657600" indent="0" eaLnBrk="1" latinLnBrk="0" hangingPunct="1">
              <a:buNone/>
              <a:defRPr kumimoji="0" lang="es-ES" sz="900"/>
            </a:lvl9pPr>
          </a:lstStyle>
          <a:p>
            <a:pPr lvl="0" eaLnBrk="1" latinLnBrk="0" hangingPunct="1"/>
            <a:r>
              <a:rPr lang="es-ES_tradnl" smtClean="0"/>
              <a:t>Haga clic para modificar el estilo de texto del patrón</a:t>
            </a:r>
          </a:p>
        </p:txBody>
      </p:sp>
      <p:sp>
        <p:nvSpPr>
          <p:cNvPr id="5" name="Date Placeholder 4"/>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rPr kumimoji="0" lang="es-ES"/>
              <a:pPr/>
              <a:t>30/11/2020</a:t>
            </a:fld>
            <a:endParaRPr kumimoji="0" lang="es-ES"/>
          </a:p>
        </p:txBody>
      </p:sp>
      <p:sp>
        <p:nvSpPr>
          <p:cNvPr id="6" name="Footer Placeholder 5"/>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7" name="Slide Number Placeholder 6"/>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rPr kumimoji="0"/>
              <a:pPr/>
              <a:t>‹Nº›</a:t>
            </a:fld>
            <a:endParaRPr kumimoji="0" lang="es-E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ítulo y texto vertica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
        <p:nvSpPr>
          <p:cNvPr id="4" name="Date Placeholder 3"/>
          <p:cNvSpPr>
            <a:spLocks noGrp="1"/>
          </p:cNvSpPr>
          <p:nvPr>
            <p:ph type="dt" sz="half" idx="10"/>
          </p:nvPr>
        </p:nvSpPr>
        <p:spPr/>
        <p:txBody>
          <a:bodyPr/>
          <a:lstStyle/>
          <a:p>
            <a:fld id="{A258050E-B668-4FA7-85AD-C750C80A6E9B}" type="datetimeFigureOut">
              <a:rPr kumimoji="0" lang="es-ES"/>
              <a:pPr/>
              <a:t>30/11/2020</a:t>
            </a:fld>
            <a:endParaRPr kumimoji="0" lang="es-ES"/>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p>
            <a:fld id="{240D5ECE-8B49-45CD-BE81-EF81920D1969}" type="slidenum">
              <a:rPr kumimoji="0"/>
              <a:pPr/>
              <a:t>‹Nº›</a:t>
            </a:fld>
            <a:endParaRPr kumimoji="0" lang="es-ES"/>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eaLnBrk="1" latinLnBrk="0" hangingPunct="1">
              <a:defRPr kumimoji="0" lang="es-ES" sz="2800" b="1" kern="1200" baseline="0">
                <a:solidFill>
                  <a:schemeClr val="bg1"/>
                </a:solidFill>
                <a:latin typeface="+mn-lt"/>
                <a:ea typeface="+mn-ea"/>
                <a:cs typeface="+mn-cs"/>
              </a:defRPr>
            </a:lvl1pPr>
          </a:lstStyle>
          <a:p>
            <a:r>
              <a:rPr kumimoji="0" lang="es-ES"/>
              <a:t>    Haga clic para modificar el estilo de título del patrón</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Texto y título vertical">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pPr eaLnBrk="1" latinLnBrk="0" hangingPunct="1"/>
            <a:r>
              <a:rPr lang="es-ES_tradnl" smtClean="0"/>
              <a:t>Clic para editar título</a:t>
            </a:r>
            <a:endParaRPr/>
          </a:p>
        </p:txBody>
      </p:sp>
      <p:sp>
        <p:nvSpPr>
          <p:cNvPr id="3" name="Vertical Text Placeholder 2"/>
          <p:cNvSpPr>
            <a:spLocks noGrp="1"/>
          </p:cNvSpPr>
          <p:nvPr>
            <p:ph type="body" orient="vert" idx="1"/>
          </p:nvPr>
        </p:nvSpPr>
        <p:spPr>
          <a:xfrm>
            <a:off x="457200" y="274638"/>
            <a:ext cx="5105400" cy="5851525"/>
          </a:xfrm>
        </p:spPr>
        <p:txBody>
          <a:bodyPr vert="eaVert"/>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
        <p:nvSpPr>
          <p:cNvPr id="4" name="Date Placeholder 3"/>
          <p:cNvSpPr>
            <a:spLocks noGrp="1"/>
          </p:cNvSpPr>
          <p:nvPr>
            <p:ph type="dt" sz="half" idx="10"/>
          </p:nvPr>
        </p:nvSpPr>
        <p:spPr/>
        <p:txBody>
          <a:bodyPr/>
          <a:lstStyle>
            <a:lvl1pPr eaLnBrk="1" latinLnBrk="0" hangingPunct="1">
              <a:defRPr kumimoji="0" lang="es-ES">
                <a:solidFill>
                  <a:schemeClr val="tx1">
                    <a:lumMod val="85000"/>
                    <a:lumOff val="15000"/>
                  </a:schemeClr>
                </a:solidFill>
              </a:defRPr>
            </a:lvl1pPr>
          </a:lstStyle>
          <a:p>
            <a:fld id="{A258050E-B668-4FA7-85AD-C750C80A6E9B}" type="datetimeFigureOut">
              <a:rPr kumimoji="0" lang="es-ES"/>
              <a:pPr/>
              <a:t>30/11/2020</a:t>
            </a:fld>
            <a:endParaRPr kumimoji="0" lang="es-ES"/>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rPr kumimoji="0"/>
              <a:pPr/>
              <a:t>‹Nº›</a:t>
            </a:fld>
            <a:endParaRPr kumimoji="0" lang="es-E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En blanco">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rPr kumimoji="0" lang="es-ES"/>
              <a:pPr/>
              <a:t>30/11/2020</a:t>
            </a:fld>
            <a:endParaRPr kumimoji="0" lang="es-ES"/>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73820FCD-5F4C-4989-BE05-0A8208BCBC21}" type="slidenum">
              <a:rPr kumimoji="0"/>
              <a:pPr/>
              <a:t>‹Nº›</a:t>
            </a:fld>
            <a:endParaRPr kumimoji="0" lang="es-E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eaLnBrk="1" latinLnBrk="0" hangingPunct="1">
              <a:defRPr kumimoji="0" lang="es-ES" sz="3000" b="1" cap="all"/>
            </a:lvl1pPr>
          </a:lstStyle>
          <a:p>
            <a:pPr eaLnBrk="1" latinLnBrk="0" hangingPunct="1"/>
            <a:r>
              <a:rPr lang="es-ES_tradnl" smtClean="0"/>
              <a:t>Clic para editar título</a:t>
            </a:r>
            <a:endParaRPr/>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eaLnBrk="1" latinLnBrk="0" hangingPunct="1">
              <a:buNone/>
              <a:defRPr kumimoji="0" lang="es-ES" sz="1800">
                <a:solidFill>
                  <a:schemeClr val="tx1">
                    <a:lumMod val="65000"/>
                    <a:lumOff val="35000"/>
                  </a:schemeClr>
                </a:solidFill>
              </a:defRPr>
            </a:lvl1pPr>
            <a:lvl2pPr marL="457200" indent="0" eaLnBrk="1" latinLnBrk="0" hangingPunct="1">
              <a:buNone/>
              <a:defRPr kumimoji="0" lang="es-ES" sz="1800">
                <a:solidFill>
                  <a:schemeClr val="tx1">
                    <a:tint val="75000"/>
                  </a:schemeClr>
                </a:solidFill>
              </a:defRPr>
            </a:lvl2pPr>
            <a:lvl3pPr marL="914400" indent="0" eaLnBrk="1" latinLnBrk="0" hangingPunct="1">
              <a:buNone/>
              <a:defRPr kumimoji="0" lang="es-ES" sz="1600">
                <a:solidFill>
                  <a:schemeClr val="tx1">
                    <a:tint val="75000"/>
                  </a:schemeClr>
                </a:solidFill>
              </a:defRPr>
            </a:lvl3pPr>
            <a:lvl4pPr marL="1371600" indent="0" eaLnBrk="1" latinLnBrk="0" hangingPunct="1">
              <a:buNone/>
              <a:defRPr kumimoji="0" lang="es-ES" sz="1400">
                <a:solidFill>
                  <a:schemeClr val="tx1">
                    <a:tint val="75000"/>
                  </a:schemeClr>
                </a:solidFill>
              </a:defRPr>
            </a:lvl4pPr>
            <a:lvl5pPr marL="1828800" indent="0" eaLnBrk="1" latinLnBrk="0" hangingPunct="1">
              <a:buNone/>
              <a:defRPr kumimoji="0" lang="es-ES" sz="1400">
                <a:solidFill>
                  <a:schemeClr val="tx1">
                    <a:tint val="75000"/>
                  </a:schemeClr>
                </a:solidFill>
              </a:defRPr>
            </a:lvl5pPr>
            <a:lvl6pPr marL="2286000" indent="0" eaLnBrk="1" latinLnBrk="0" hangingPunct="1">
              <a:buNone/>
              <a:defRPr kumimoji="0" lang="es-ES" sz="1400">
                <a:solidFill>
                  <a:schemeClr val="tx1">
                    <a:tint val="75000"/>
                  </a:schemeClr>
                </a:solidFill>
              </a:defRPr>
            </a:lvl6pPr>
            <a:lvl7pPr marL="2743200" indent="0" eaLnBrk="1" latinLnBrk="0" hangingPunct="1">
              <a:buNone/>
              <a:defRPr kumimoji="0" lang="es-ES" sz="1400">
                <a:solidFill>
                  <a:schemeClr val="tx1">
                    <a:tint val="75000"/>
                  </a:schemeClr>
                </a:solidFill>
              </a:defRPr>
            </a:lvl7pPr>
            <a:lvl8pPr marL="3200400" indent="0" eaLnBrk="1" latinLnBrk="0" hangingPunct="1">
              <a:buNone/>
              <a:defRPr kumimoji="0" lang="es-ES" sz="1400">
                <a:solidFill>
                  <a:schemeClr val="tx1">
                    <a:tint val="75000"/>
                  </a:schemeClr>
                </a:solidFill>
              </a:defRPr>
            </a:lvl8pPr>
            <a:lvl9pPr marL="3657600" indent="0" eaLnBrk="1" latinLnBrk="0" hangingPunct="1">
              <a:buNone/>
              <a:defRPr kumimoji="0" lang="es-ES" sz="1400">
                <a:solidFill>
                  <a:schemeClr val="tx1">
                    <a:tint val="75000"/>
                  </a:schemeClr>
                </a:solidFill>
              </a:defRPr>
            </a:lvl9pPr>
          </a:lstStyle>
          <a:p>
            <a:pPr lvl="0" eaLnBrk="1" latinLnBrk="0" hangingPunct="1"/>
            <a:r>
              <a:rPr lang="es-ES_tradnl" smtClean="0"/>
              <a:t>Haga clic para modificar el estilo de texto del patrón</a:t>
            </a:r>
          </a:p>
        </p:txBody>
      </p:sp>
      <p:sp>
        <p:nvSpPr>
          <p:cNvPr id="5" name="Footer Placeholder 4"/>
          <p:cNvSpPr>
            <a:spLocks noGrp="1"/>
          </p:cNvSpPr>
          <p:nvPr>
            <p:ph type="ftr" sz="quarter" idx="11"/>
          </p:nvPr>
        </p:nvSpPr>
        <p:spPr/>
        <p:txBody>
          <a:bodyPr/>
          <a:lstStyle>
            <a:lvl1pPr eaLnBrk="1" latinLnBrk="0" hangingPunct="1">
              <a:defRPr kumimoji="0" lang="es-ES">
                <a:solidFill>
                  <a:schemeClr val="tx1">
                    <a:lumMod val="85000"/>
                    <a:lumOff val="15000"/>
                  </a:schemeClr>
                </a:solidFill>
              </a:defRPr>
            </a:lvl1p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rPr kumimoji="0"/>
              <a:pPr/>
              <a:t>‹Nº›</a:t>
            </a:fld>
            <a:endParaRPr kumimoji="0" lang="es-ES"/>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s-ES"/>
              <a:t>       </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ítulo y contenid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eaLnBrk="1" latinLnBrk="0" hangingPunct="1">
              <a:defRPr kumimoji="0" lang="es-ES" sz="3000" b="0">
                <a:solidFill>
                  <a:schemeClr val="tx1">
                    <a:lumMod val="85000"/>
                    <a:lumOff val="15000"/>
                  </a:schemeClr>
                </a:solidFill>
              </a:defRPr>
            </a:lvl1pPr>
          </a:lstStyle>
          <a:p>
            <a:pPr eaLnBrk="1" latinLnBrk="0" hangingPunct="1"/>
            <a:r>
              <a:rPr lang="es-ES_tradnl" smtClean="0"/>
              <a:t>Clic para editar título</a:t>
            </a:r>
            <a:endParaRPr/>
          </a:p>
        </p:txBody>
      </p:sp>
      <p:sp>
        <p:nvSpPr>
          <p:cNvPr id="3" name="Content Placeholder 2"/>
          <p:cNvSpPr>
            <a:spLocks noGrp="1"/>
          </p:cNvSpPr>
          <p:nvPr>
            <p:ph idx="1"/>
          </p:nvPr>
        </p:nvSpPr>
        <p:spPr/>
        <p:txBody>
          <a:bodyPr/>
          <a:lstStyle>
            <a:lvl1pPr eaLnBrk="1" latinLnBrk="0" hangingPunct="1">
              <a:defRPr kumimoji="0" lang="es-ES">
                <a:solidFill>
                  <a:schemeClr val="tx1">
                    <a:lumMod val="85000"/>
                    <a:lumOff val="15000"/>
                  </a:schemeClr>
                </a:solidFill>
              </a:defRPr>
            </a:lvl1pPr>
            <a:lvl2pPr eaLnBrk="1" latinLnBrk="0" hangingPunct="1">
              <a:defRPr kumimoji="0" lang="es-ES">
                <a:solidFill>
                  <a:schemeClr val="tx1">
                    <a:lumMod val="85000"/>
                    <a:lumOff val="15000"/>
                  </a:schemeClr>
                </a:solidFill>
              </a:defRPr>
            </a:lvl2pPr>
            <a:lvl3pPr eaLnBrk="1" latinLnBrk="0" hangingPunct="1">
              <a:defRPr kumimoji="0" lang="es-ES">
                <a:solidFill>
                  <a:schemeClr val="tx1">
                    <a:lumMod val="85000"/>
                    <a:lumOff val="15000"/>
                  </a:schemeClr>
                </a:solidFill>
              </a:defRPr>
            </a:lvl3pPr>
            <a:lvl4pPr eaLnBrk="1" latinLnBrk="0" hangingPunct="1">
              <a:defRPr kumimoji="0" lang="es-ES">
                <a:solidFill>
                  <a:schemeClr val="tx1">
                    <a:lumMod val="85000"/>
                    <a:lumOff val="15000"/>
                  </a:schemeClr>
                </a:solidFill>
              </a:defRPr>
            </a:lvl4pPr>
            <a:lvl5pPr eaLnBrk="1" latinLnBrk="0" hangingPunct="1">
              <a:defRPr kumimoji="0" lang="es-ES">
                <a:solidFill>
                  <a:schemeClr val="tx1">
                    <a:lumMod val="85000"/>
                    <a:lumOff val="15000"/>
                  </a:schemeClr>
                </a:solidFill>
              </a:defRPr>
            </a:lvl5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
        <p:nvSpPr>
          <p:cNvPr id="4" name="Date Placeholder 3"/>
          <p:cNvSpPr>
            <a:spLocks noGrp="1"/>
          </p:cNvSpPr>
          <p:nvPr>
            <p:ph type="dt" sz="half" idx="10"/>
          </p:nvPr>
        </p:nvSpPr>
        <p:spPr/>
        <p:txBody>
          <a:bodyPr/>
          <a:lstStyle>
            <a:lvl1pPr eaLnBrk="1" latinLnBrk="0" hangingPunct="1">
              <a:defRPr kumimoji="0" lang="es-ES">
                <a:solidFill>
                  <a:schemeClr val="tx1">
                    <a:lumMod val="85000"/>
                    <a:lumOff val="15000"/>
                  </a:schemeClr>
                </a:solidFill>
              </a:defRPr>
            </a:lvl1pPr>
          </a:lstStyle>
          <a:p>
            <a:fld id="{A258050E-B668-4FA7-85AD-C750C80A6E9B}" type="datetimeFigureOut">
              <a:rPr kumimoji="0" lang="es-ES"/>
              <a:pPr/>
              <a:t>30/11/2020</a:t>
            </a:fld>
            <a:endParaRPr kumimoji="0" lang="es-ES"/>
          </a:p>
        </p:txBody>
      </p:sp>
      <p:sp>
        <p:nvSpPr>
          <p:cNvPr id="5" name="Footer Placeholder 4"/>
          <p:cNvSpPr>
            <a:spLocks noGrp="1"/>
          </p:cNvSpPr>
          <p:nvPr>
            <p:ph type="ftr" sz="quarter" idx="11"/>
          </p:nvPr>
        </p:nvSpPr>
        <p:spPr/>
        <p:txBody>
          <a:bodyPr/>
          <a:lstStyle>
            <a:lvl1pPr eaLnBrk="1" latinLnBrk="0" hangingPunct="1">
              <a:defRPr kumimoji="0" lang="es-ES">
                <a:solidFill>
                  <a:schemeClr val="tx1">
                    <a:lumMod val="85000"/>
                    <a:lumOff val="15000"/>
                  </a:schemeClr>
                </a:solidFill>
              </a:defRPr>
            </a:lvl1pPr>
          </a:lstStyle>
          <a:p>
            <a:endParaRPr kumimoji="0" lang="es-ES"/>
          </a:p>
        </p:txBody>
      </p:sp>
      <p:sp>
        <p:nvSpPr>
          <p:cNvPr id="6" name="Slide Number Placeholder 5"/>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rPr kumimoji="0"/>
              <a:pPr/>
              <a:t>‹Nº›</a:t>
            </a:fld>
            <a:endParaRPr kumimoji="0" lang="es-E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contenido: Énf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_tradnl" smtClean="0"/>
              <a:t>Clic para editar título</a:t>
            </a:r>
            <a:endParaRPr/>
          </a:p>
        </p:txBody>
      </p:sp>
      <p:sp>
        <p:nvSpPr>
          <p:cNvPr id="3" name="Date Placeholder 2"/>
          <p:cNvSpPr>
            <a:spLocks noGrp="1"/>
          </p:cNvSpPr>
          <p:nvPr>
            <p:ph type="dt" sz="half" idx="10"/>
          </p:nvPr>
        </p:nvSpPr>
        <p:spPr/>
        <p:txBody>
          <a:bodyPr/>
          <a:lstStyle>
            <a:lvl1pPr eaLnBrk="1" latinLnBrk="0" hangingPunct="1">
              <a:defRPr kumimoji="0" lang="es-ES">
                <a:solidFill>
                  <a:schemeClr val="tx1">
                    <a:lumMod val="85000"/>
                    <a:lumOff val="15000"/>
                  </a:schemeClr>
                </a:solidFill>
              </a:defRPr>
            </a:lvl1pPr>
          </a:lstStyle>
          <a:p>
            <a:fld id="{A258050E-B668-4FA7-85AD-C750C80A6E9B}" type="datetimeFigureOut">
              <a:rPr kumimoji="0" lang="es-ES"/>
              <a:pPr/>
              <a:t>30/11/2020</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tx1">
                    <a:lumMod val="85000"/>
                    <a:lumOff val="15000"/>
                  </a:schemeClr>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tx1">
                    <a:lumMod val="85000"/>
                    <a:lumOff val="15000"/>
                  </a:schemeClr>
                </a:solidFill>
              </a:defRPr>
            </a:lvl1pPr>
          </a:lstStyle>
          <a:p>
            <a:fld id="{240D5ECE-8B49-45CD-BE81-EF81920D1969}" type="slidenum">
              <a:rPr kumimoji="0"/>
              <a:pPr/>
              <a:t>‹Nº›</a:t>
            </a:fld>
            <a:endParaRPr kumimoji="0" lang="es-ES"/>
          </a:p>
        </p:txBody>
      </p:sp>
      <p:sp>
        <p:nvSpPr>
          <p:cNvPr id="6" name="Content Placeholder 2"/>
          <p:cNvSpPr>
            <a:spLocks noGrp="1"/>
          </p:cNvSpPr>
          <p:nvPr>
            <p:ph idx="1"/>
          </p:nvPr>
        </p:nvSpPr>
        <p:spPr>
          <a:xfrm>
            <a:off x="457200" y="1600200"/>
            <a:ext cx="8229600" cy="4525963"/>
          </a:xfrm>
        </p:spPr>
        <p:txBody>
          <a:bodyPr/>
          <a:lstStyle>
            <a:lvl1pPr eaLnBrk="1" latinLnBrk="0" hangingPunct="1">
              <a:defRPr kumimoji="0" lang="es-ES">
                <a:solidFill>
                  <a:schemeClr val="tx1">
                    <a:lumMod val="85000"/>
                    <a:lumOff val="15000"/>
                  </a:schemeClr>
                </a:solidFill>
              </a:defRPr>
            </a:lvl1pPr>
            <a:lvl2pPr eaLnBrk="1" latinLnBrk="0" hangingPunct="1">
              <a:defRPr kumimoji="0" lang="es-ES">
                <a:solidFill>
                  <a:schemeClr val="tx1">
                    <a:lumMod val="85000"/>
                    <a:lumOff val="15000"/>
                  </a:schemeClr>
                </a:solidFill>
              </a:defRPr>
            </a:lvl2pPr>
            <a:lvl3pPr eaLnBrk="1" latinLnBrk="0" hangingPunct="1">
              <a:defRPr kumimoji="0" lang="es-ES">
                <a:solidFill>
                  <a:schemeClr val="tx1">
                    <a:lumMod val="85000"/>
                    <a:lumOff val="15000"/>
                  </a:schemeClr>
                </a:solidFill>
              </a:defRPr>
            </a:lvl3pPr>
            <a:lvl4pPr eaLnBrk="1" latinLnBrk="0" hangingPunct="1">
              <a:defRPr kumimoji="0" lang="es-ES">
                <a:solidFill>
                  <a:schemeClr val="tx1">
                    <a:lumMod val="85000"/>
                    <a:lumOff val="15000"/>
                  </a:schemeClr>
                </a:solidFill>
              </a:defRPr>
            </a:lvl4pPr>
            <a:lvl5pPr eaLnBrk="1" latinLnBrk="0" hangingPunct="1">
              <a:defRPr kumimoji="0" lang="es-ES">
                <a:solidFill>
                  <a:schemeClr val="tx1">
                    <a:lumMod val="85000"/>
                    <a:lumOff val="15000"/>
                  </a:schemeClr>
                </a:solidFill>
              </a:defRPr>
            </a:lvl5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Dos objeto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eaLnBrk="1" latinLnBrk="0" hangingPunct="1">
              <a:defRPr kumimoji="0" lang="es-ES" sz="2800">
                <a:solidFill>
                  <a:schemeClr val="bg1"/>
                </a:solidFill>
              </a:defRPr>
            </a:lvl1pPr>
          </a:lstStyle>
          <a:p>
            <a:pPr eaLnBrk="1" latinLnBrk="0" hangingPunct="1"/>
            <a:r>
              <a:rPr lang="es-ES_tradnl" smtClean="0"/>
              <a:t>Clic para editar título</a:t>
            </a:r>
            <a:endParaRPr/>
          </a:p>
        </p:txBody>
      </p:sp>
      <p:sp>
        <p:nvSpPr>
          <p:cNvPr id="3" name="Content Placeholder 2"/>
          <p:cNvSpPr>
            <a:spLocks noGrp="1"/>
          </p:cNvSpPr>
          <p:nvPr>
            <p:ph sz="half" idx="1"/>
          </p:nvPr>
        </p:nvSpPr>
        <p:spPr>
          <a:xfrm>
            <a:off x="457200" y="1676402"/>
            <a:ext cx="4038600" cy="3971455"/>
          </a:xfrm>
        </p:spPr>
        <p:txBody>
          <a:bodyPr/>
          <a:lstStyle>
            <a:lvl1pPr eaLnBrk="1" latinLnBrk="0" hangingPunct="1">
              <a:defRPr kumimoji="0" lang="es-ES" sz="2800">
                <a:solidFill>
                  <a:schemeClr val="tx1">
                    <a:lumMod val="85000"/>
                    <a:lumOff val="15000"/>
                  </a:schemeClr>
                </a:solidFill>
              </a:defRPr>
            </a:lvl1pPr>
            <a:lvl2pPr eaLnBrk="1" latinLnBrk="0" hangingPunct="1">
              <a:defRPr kumimoji="0" lang="es-ES" sz="2400">
                <a:solidFill>
                  <a:schemeClr val="tx1">
                    <a:lumMod val="85000"/>
                    <a:lumOff val="15000"/>
                  </a:schemeClr>
                </a:solidFill>
              </a:defRPr>
            </a:lvl2pPr>
            <a:lvl3pPr eaLnBrk="1" latinLnBrk="0" hangingPunct="1">
              <a:defRPr kumimoji="0" lang="es-ES" sz="2000">
                <a:solidFill>
                  <a:schemeClr val="tx1">
                    <a:lumMod val="85000"/>
                    <a:lumOff val="15000"/>
                  </a:schemeClr>
                </a:solidFill>
              </a:defRPr>
            </a:lvl3pPr>
            <a:lvl4pPr eaLnBrk="1" latinLnBrk="0" hangingPunct="1">
              <a:defRPr kumimoji="0" lang="es-ES" sz="1800">
                <a:solidFill>
                  <a:schemeClr val="tx1">
                    <a:lumMod val="85000"/>
                    <a:lumOff val="15000"/>
                  </a:schemeClr>
                </a:solidFill>
              </a:defRPr>
            </a:lvl4pPr>
            <a:lvl5pPr eaLnBrk="1" latinLnBrk="0" hangingPunct="1">
              <a:defRPr kumimoji="0" lang="es-ES" sz="1800">
                <a:solidFill>
                  <a:schemeClr val="tx1">
                    <a:lumMod val="85000"/>
                    <a:lumOff val="15000"/>
                  </a:schemeClr>
                </a:solidFill>
              </a:defRPr>
            </a:lvl5pPr>
            <a:lvl6pPr eaLnBrk="1" latinLnBrk="0" hangingPunct="1">
              <a:defRPr kumimoji="0" lang="es-ES" sz="1800"/>
            </a:lvl6pPr>
            <a:lvl7pPr eaLnBrk="1" latinLnBrk="0" hangingPunct="1">
              <a:defRPr kumimoji="0" lang="es-ES" sz="1800"/>
            </a:lvl7pPr>
            <a:lvl8pPr eaLnBrk="1" latinLnBrk="0" hangingPunct="1">
              <a:defRPr kumimoji="0" lang="es-ES" sz="1800"/>
            </a:lvl8pPr>
            <a:lvl9pPr eaLnBrk="1" latinLnBrk="0" hangingPunct="1">
              <a:defRPr kumimoji="0" lang="es-ES" sz="1800"/>
            </a:lvl9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
        <p:nvSpPr>
          <p:cNvPr id="4" name="Content Placeholder 3"/>
          <p:cNvSpPr>
            <a:spLocks noGrp="1"/>
          </p:cNvSpPr>
          <p:nvPr>
            <p:ph sz="half" idx="2"/>
          </p:nvPr>
        </p:nvSpPr>
        <p:spPr>
          <a:xfrm>
            <a:off x="4648200" y="1676400"/>
            <a:ext cx="4038600" cy="3971454"/>
          </a:xfrm>
        </p:spPr>
        <p:txBody>
          <a:bodyPr/>
          <a:lstStyle>
            <a:lvl1pPr eaLnBrk="1" latinLnBrk="0" hangingPunct="1">
              <a:defRPr kumimoji="0" lang="es-ES" sz="2800">
                <a:solidFill>
                  <a:schemeClr val="tx1">
                    <a:lumMod val="85000"/>
                    <a:lumOff val="15000"/>
                  </a:schemeClr>
                </a:solidFill>
              </a:defRPr>
            </a:lvl1pPr>
            <a:lvl2pPr eaLnBrk="1" latinLnBrk="0" hangingPunct="1">
              <a:defRPr kumimoji="0" lang="es-ES" sz="2400">
                <a:solidFill>
                  <a:schemeClr val="tx1">
                    <a:lumMod val="85000"/>
                    <a:lumOff val="15000"/>
                  </a:schemeClr>
                </a:solidFill>
              </a:defRPr>
            </a:lvl2pPr>
            <a:lvl3pPr eaLnBrk="1" latinLnBrk="0" hangingPunct="1">
              <a:defRPr kumimoji="0" lang="es-ES" sz="2000">
                <a:solidFill>
                  <a:schemeClr val="tx1">
                    <a:lumMod val="85000"/>
                    <a:lumOff val="15000"/>
                  </a:schemeClr>
                </a:solidFill>
              </a:defRPr>
            </a:lvl3pPr>
            <a:lvl4pPr eaLnBrk="1" latinLnBrk="0" hangingPunct="1">
              <a:defRPr kumimoji="0" lang="es-ES" sz="1800">
                <a:solidFill>
                  <a:schemeClr val="tx1">
                    <a:lumMod val="85000"/>
                    <a:lumOff val="15000"/>
                  </a:schemeClr>
                </a:solidFill>
              </a:defRPr>
            </a:lvl4pPr>
            <a:lvl5pPr eaLnBrk="1" latinLnBrk="0" hangingPunct="1">
              <a:defRPr kumimoji="0" lang="es-ES" sz="1800">
                <a:solidFill>
                  <a:schemeClr val="tx1">
                    <a:lumMod val="85000"/>
                    <a:lumOff val="15000"/>
                  </a:schemeClr>
                </a:solidFill>
              </a:defRPr>
            </a:lvl5pPr>
            <a:lvl6pPr eaLnBrk="1" latinLnBrk="0" hangingPunct="1">
              <a:defRPr kumimoji="0" lang="es-ES" sz="1800"/>
            </a:lvl6pPr>
            <a:lvl7pPr eaLnBrk="1" latinLnBrk="0" hangingPunct="1">
              <a:defRPr kumimoji="0" lang="es-ES" sz="1800"/>
            </a:lvl7pPr>
            <a:lvl8pPr eaLnBrk="1" latinLnBrk="0" hangingPunct="1">
              <a:defRPr kumimoji="0" lang="es-ES" sz="1800"/>
            </a:lvl8pPr>
            <a:lvl9pPr eaLnBrk="1" latinLnBrk="0" hangingPunct="1">
              <a:defRPr kumimoji="0" lang="es-ES" sz="1800"/>
            </a:lvl9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
        <p:nvSpPr>
          <p:cNvPr id="5" name="Date Placeholder 4"/>
          <p:cNvSpPr>
            <a:spLocks noGrp="1"/>
          </p:cNvSpPr>
          <p:nvPr>
            <p:ph type="dt" sz="half" idx="10"/>
          </p:nvPr>
        </p:nvSpPr>
        <p:spPr/>
        <p:txBody>
          <a:bodyPr/>
          <a:lstStyle/>
          <a:p>
            <a:fld id="{A258050E-B668-4FA7-85AD-C750C80A6E9B}" type="datetimeFigureOut">
              <a:rPr kumimoji="0" lang="es-ES"/>
              <a:pPr/>
              <a:t>30/11/2020</a:t>
            </a:fld>
            <a:endParaRPr kumimoji="0" lang="es-ES"/>
          </a:p>
        </p:txBody>
      </p:sp>
      <p:sp>
        <p:nvSpPr>
          <p:cNvPr id="6" name="Footer Placeholder 5"/>
          <p:cNvSpPr>
            <a:spLocks noGrp="1"/>
          </p:cNvSpPr>
          <p:nvPr>
            <p:ph type="ftr" sz="quarter" idx="11"/>
          </p:nvPr>
        </p:nvSpPr>
        <p:spPr/>
        <p:txBody>
          <a:bodyPr/>
          <a:lstStyle/>
          <a:p>
            <a:endParaRPr kumimoji="0" lang="es-ES"/>
          </a:p>
        </p:txBody>
      </p:sp>
      <p:sp>
        <p:nvSpPr>
          <p:cNvPr id="7" name="Slide Number Placeholder 6"/>
          <p:cNvSpPr>
            <a:spLocks noGrp="1"/>
          </p:cNvSpPr>
          <p:nvPr>
            <p:ph type="sldNum" sz="quarter" idx="12"/>
          </p:nvPr>
        </p:nvSpPr>
        <p:spPr/>
        <p:txBody>
          <a:bodyPr/>
          <a:lstStyle/>
          <a:p>
            <a:fld id="{240D5ECE-8B49-45CD-BE81-EF81920D1969}" type="slidenum">
              <a:rPr kumimoji="0"/>
              <a:pPr/>
              <a:t>‹Nº›</a:t>
            </a:fld>
            <a:endParaRPr kumimoji="0" lang="es-E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rPr kumimoji="0" lang="es-ES"/>
              <a:pPr/>
              <a:t>30/11/2020</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rPr kumimoji="0"/>
              <a:pPr/>
              <a:t>‹Nº›</a:t>
            </a:fld>
            <a:endParaRPr kumimoji="0" lang="es-ES"/>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eaLnBrk="1" latinLnBrk="0" hangingPunct="1">
              <a:defRPr kumimoji="0" lang="es-ES"/>
            </a:lvl1pPr>
          </a:lstStyle>
          <a:p>
            <a:pPr eaLnBrk="1" latinLnBrk="0" hangingPunct="1"/>
            <a:r>
              <a:rPr lang="es-ES_tradnl" smtClean="0"/>
              <a:t>Clic para editar título</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ólo el título: Énf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kumimoji="0" lang="es-ES"/>
              <a:pPr/>
              <a:t>30/11/2020</a:t>
            </a:fld>
            <a:endParaRPr kumimoji="0" lang="es-ES"/>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240D5ECE-8B49-45CD-BE81-EF81920D1969}" type="slidenum">
              <a:rPr kumimoji="0"/>
              <a:pPr/>
              <a:t>‹Nº›</a:t>
            </a:fld>
            <a:endParaRPr kumimoji="0" lang="es-ES"/>
          </a:p>
        </p:txBody>
      </p:sp>
      <p:sp>
        <p:nvSpPr>
          <p:cNvPr id="6" name="Title 1"/>
          <p:cNvSpPr>
            <a:spLocks noGrp="1"/>
          </p:cNvSpPr>
          <p:nvPr>
            <p:ph type="title" hasCustomPrompt="1"/>
          </p:nvPr>
        </p:nvSpPr>
        <p:spPr>
          <a:xfrm>
            <a:off x="290400" y="3081000"/>
            <a:ext cx="8686800" cy="1095600"/>
          </a:xfrm>
        </p:spPr>
        <p:txBody>
          <a:bodyPr>
            <a:normAutofit/>
          </a:bodyPr>
          <a:lstStyle>
            <a:lvl1pPr algn="ctr" eaLnBrk="1" latinLnBrk="0" hangingPunct="1">
              <a:defRPr kumimoji="0" lang="es-ES" sz="4600" b="1" kern="1200" spc="-150" baseline="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kumimoji="0" lang="es-ES"/>
              <a:t>Haga clic para modificar el estilo de título del patrón</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eaLnBrk="1" latinLnBrk="0" hangingPunct="1">
              <a:buNone/>
              <a:defRPr kumimoji="0" lang="es-ES" sz="2800" kern="1200">
                <a:solidFill>
                  <a:srgbClr val="2E507A">
                    <a:alpha val="81000"/>
                  </a:srgbClr>
                </a:solidFill>
                <a:latin typeface="+mn-lt"/>
                <a:ea typeface="+mn-ea"/>
                <a:cs typeface="+mn-cs"/>
              </a:defRPr>
            </a:lvl1pPr>
            <a:lvl2pPr marL="457200" indent="0" eaLnBrk="1" latinLnBrk="0" hangingPunct="1">
              <a:buNone/>
              <a:defRPr kumimoji="0" lang="es-ES" sz="2000" b="1"/>
            </a:lvl2pPr>
            <a:lvl3pPr marL="914400" indent="0" eaLnBrk="1" latinLnBrk="0" hangingPunct="1">
              <a:buNone/>
              <a:defRPr kumimoji="0" lang="es-ES" sz="1800" b="1"/>
            </a:lvl3pPr>
            <a:lvl4pPr marL="1371600" indent="0" eaLnBrk="1" latinLnBrk="0" hangingPunct="1">
              <a:buNone/>
              <a:defRPr kumimoji="0" lang="es-ES" sz="1600" b="1"/>
            </a:lvl4pPr>
            <a:lvl5pPr marL="1828800" indent="0" eaLnBrk="1" latinLnBrk="0" hangingPunct="1">
              <a:buNone/>
              <a:defRPr kumimoji="0" lang="es-ES" sz="1600" b="1"/>
            </a:lvl5pPr>
            <a:lvl6pPr marL="2286000" indent="0" eaLnBrk="1" latinLnBrk="0" hangingPunct="1">
              <a:buNone/>
              <a:defRPr kumimoji="0" lang="es-ES" sz="1600" b="1"/>
            </a:lvl6pPr>
            <a:lvl7pPr marL="2743200" indent="0" eaLnBrk="1" latinLnBrk="0" hangingPunct="1">
              <a:buNone/>
              <a:defRPr kumimoji="0" lang="es-ES" sz="1600" b="1"/>
            </a:lvl7pPr>
            <a:lvl8pPr marL="3200400" indent="0" eaLnBrk="1" latinLnBrk="0" hangingPunct="1">
              <a:buNone/>
              <a:defRPr kumimoji="0" lang="es-ES" sz="1600" b="1"/>
            </a:lvl8pPr>
            <a:lvl9pPr marL="3657600" indent="0" eaLnBrk="1" latinLnBrk="0" hangingPunct="1">
              <a:buNone/>
              <a:defRPr kumimoji="0" lang="es-ES" sz="1600" b="1"/>
            </a:lvl9pPr>
          </a:lstStyle>
          <a:p>
            <a:pPr lvl="0" eaLnBrk="1" latinLnBrk="0" hangingPunct="1"/>
            <a:r>
              <a:rPr lang="es-ES_tradnl" smtClean="0"/>
              <a:t>Haga clic para modificar el estilo de texto del patrón</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ítulo con texto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rPr kumimoji="0" lang="es-ES"/>
              <a:pPr/>
              <a:t>30/11/2020</a:t>
            </a:fld>
            <a:endParaRPr kumimoji="0" lang="es-ES"/>
          </a:p>
        </p:txBody>
      </p:sp>
      <p:sp>
        <p:nvSpPr>
          <p:cNvPr id="4" name="Footer Placeholder 3"/>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5" name="Slide Number Placeholder 4"/>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rPr kumimoji="0"/>
              <a:pPr/>
              <a:t>‹Nº›</a:t>
            </a:fld>
            <a:endParaRPr kumimoji="0" lang="es-ES"/>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kumimoji="0" lang="es-ES" sz="4000" kern="1200">
                <a:solidFill>
                  <a:schemeClr val="bg1"/>
                </a:solidFill>
                <a:latin typeface="+mn-lt"/>
                <a:ea typeface="+mn-ea"/>
                <a:cs typeface="+mn-cs"/>
              </a:defRPr>
            </a:lvl1pPr>
          </a:lstStyle>
          <a:p>
            <a:pPr eaLnBrk="1" latinLnBrk="0" hangingPunct="1"/>
            <a:r>
              <a:rPr lang="es-ES_tradnl" smtClean="0"/>
              <a:t>Clic para editar título</a:t>
            </a:r>
            <a:endParaRPr/>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eaLnBrk="1" latinLnBrk="0" hangingPunct="1">
              <a:buNone/>
              <a:defRPr kumimoji="0" lang="es-ES" sz="1800" b="1" kern="1200">
                <a:solidFill>
                  <a:schemeClr val="bg1">
                    <a:lumMod val="65000"/>
                  </a:schemeClr>
                </a:solidFill>
                <a:latin typeface="Calibri" pitchFamily="34" charset="0"/>
                <a:ea typeface="+mn-ea"/>
                <a:cs typeface="+mn-cs"/>
              </a:defRPr>
            </a:lvl1pPr>
          </a:lstStyle>
          <a:p>
            <a:pPr lvl="0"/>
            <a:r>
              <a:rPr kumimoji="0" lang="es-ES"/>
              <a:t>Haga clic para modificar el estilo de subtítulo del patrón</a:t>
            </a:r>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eaLnBrk="1" latinLnBrk="0" hangingPunct="1">
              <a:defRPr kumimoji="0" lang="es-ES" sz="2000" b="1"/>
            </a:lvl1pPr>
          </a:lstStyle>
          <a:p>
            <a:pPr eaLnBrk="1" latinLnBrk="0" hangingPunct="1"/>
            <a:r>
              <a:rPr lang="es-ES_tradnl" smtClean="0"/>
              <a:t>Clic para editar título</a:t>
            </a:r>
            <a:endParaRPr/>
          </a:p>
        </p:txBody>
      </p:sp>
      <p:sp>
        <p:nvSpPr>
          <p:cNvPr id="3" name="Content Placeholder 2"/>
          <p:cNvSpPr>
            <a:spLocks noGrp="1"/>
          </p:cNvSpPr>
          <p:nvPr>
            <p:ph idx="1"/>
          </p:nvPr>
        </p:nvSpPr>
        <p:spPr>
          <a:xfrm>
            <a:off x="3803650" y="609600"/>
            <a:ext cx="5111750" cy="5334000"/>
          </a:xfrm>
        </p:spPr>
        <p:txBody>
          <a:bodyPr/>
          <a:lstStyle>
            <a:lvl1pPr eaLnBrk="1" latinLnBrk="0" hangingPunct="1">
              <a:defRPr kumimoji="0" lang="es-ES" sz="2800">
                <a:solidFill>
                  <a:schemeClr val="bg1"/>
                </a:solidFill>
              </a:defRPr>
            </a:lvl1pPr>
            <a:lvl2pPr eaLnBrk="1" latinLnBrk="0" hangingPunct="1">
              <a:defRPr kumimoji="0" lang="es-ES" sz="2800">
                <a:solidFill>
                  <a:schemeClr val="bg1"/>
                </a:solidFill>
              </a:defRPr>
            </a:lvl2pPr>
            <a:lvl3pPr eaLnBrk="1" latinLnBrk="0" hangingPunct="1">
              <a:defRPr kumimoji="0" lang="es-ES" sz="2400">
                <a:solidFill>
                  <a:schemeClr val="bg1"/>
                </a:solidFill>
              </a:defRPr>
            </a:lvl3pPr>
            <a:lvl4pPr eaLnBrk="1" latinLnBrk="0" hangingPunct="1">
              <a:defRPr kumimoji="0" lang="es-ES" sz="2000">
                <a:solidFill>
                  <a:schemeClr val="bg1"/>
                </a:solidFill>
              </a:defRPr>
            </a:lvl4pPr>
            <a:lvl5pPr eaLnBrk="1" latinLnBrk="0" hangingPunct="1">
              <a:defRPr kumimoji="0" lang="es-ES" sz="2000">
                <a:solidFill>
                  <a:schemeClr val="bg1"/>
                </a:solidFill>
              </a:defRPr>
            </a:lvl5pPr>
            <a:lvl6pPr eaLnBrk="1" latinLnBrk="0" hangingPunct="1">
              <a:defRPr kumimoji="0" lang="es-ES" sz="2000"/>
            </a:lvl6pPr>
            <a:lvl7pPr eaLnBrk="1" latinLnBrk="0" hangingPunct="1">
              <a:defRPr kumimoji="0" lang="es-ES" sz="2000"/>
            </a:lvl7pPr>
            <a:lvl8pPr eaLnBrk="1" latinLnBrk="0" hangingPunct="1">
              <a:defRPr kumimoji="0" lang="es-ES" sz="2000"/>
            </a:lvl8pPr>
            <a:lvl9pPr eaLnBrk="1" latinLnBrk="0" hangingPunct="1">
              <a:defRPr kumimoji="0" lang="es-ES" sz="2000"/>
            </a:lvl9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a:p>
        </p:txBody>
      </p:sp>
      <p:sp>
        <p:nvSpPr>
          <p:cNvPr id="4" name="Text Placeholder 3"/>
          <p:cNvSpPr>
            <a:spLocks noGrp="1"/>
          </p:cNvSpPr>
          <p:nvPr>
            <p:ph type="body" sz="half" idx="2"/>
          </p:nvPr>
        </p:nvSpPr>
        <p:spPr>
          <a:xfrm>
            <a:off x="228600" y="1435101"/>
            <a:ext cx="3008313" cy="3822699"/>
          </a:xfrm>
        </p:spPr>
        <p:txBody>
          <a:bodyPr/>
          <a:lstStyle>
            <a:lvl1pPr marL="0" indent="0" eaLnBrk="1" latinLnBrk="0" hangingPunct="1">
              <a:buNone/>
              <a:defRPr kumimoji="0" lang="es-ES" sz="1400">
                <a:solidFill>
                  <a:schemeClr val="tx1">
                    <a:lumMod val="75000"/>
                    <a:lumOff val="25000"/>
                  </a:schemeClr>
                </a:solidFill>
              </a:defRPr>
            </a:lvl1pPr>
            <a:lvl2pPr marL="457200" indent="0" eaLnBrk="1" latinLnBrk="0" hangingPunct="1">
              <a:buNone/>
              <a:defRPr kumimoji="0" lang="es-ES" sz="1200"/>
            </a:lvl2pPr>
            <a:lvl3pPr marL="914400" indent="0" eaLnBrk="1" latinLnBrk="0" hangingPunct="1">
              <a:buNone/>
              <a:defRPr kumimoji="0" lang="es-ES" sz="1000"/>
            </a:lvl3pPr>
            <a:lvl4pPr marL="1371600" indent="0" eaLnBrk="1" latinLnBrk="0" hangingPunct="1">
              <a:buNone/>
              <a:defRPr kumimoji="0" lang="es-ES" sz="900"/>
            </a:lvl4pPr>
            <a:lvl5pPr marL="1828800" indent="0" eaLnBrk="1" latinLnBrk="0" hangingPunct="1">
              <a:buNone/>
              <a:defRPr kumimoji="0" lang="es-ES" sz="900"/>
            </a:lvl5pPr>
            <a:lvl6pPr marL="2286000" indent="0" eaLnBrk="1" latinLnBrk="0" hangingPunct="1">
              <a:buNone/>
              <a:defRPr kumimoji="0" lang="es-ES" sz="900"/>
            </a:lvl6pPr>
            <a:lvl7pPr marL="2743200" indent="0" eaLnBrk="1" latinLnBrk="0" hangingPunct="1">
              <a:buNone/>
              <a:defRPr kumimoji="0" lang="es-ES" sz="900"/>
            </a:lvl7pPr>
            <a:lvl8pPr marL="3200400" indent="0" eaLnBrk="1" latinLnBrk="0" hangingPunct="1">
              <a:buNone/>
              <a:defRPr kumimoji="0" lang="es-ES" sz="900"/>
            </a:lvl8pPr>
            <a:lvl9pPr marL="3657600" indent="0" eaLnBrk="1" latinLnBrk="0" hangingPunct="1">
              <a:buNone/>
              <a:defRPr kumimoji="0" lang="es-ES" sz="900"/>
            </a:lvl9pPr>
          </a:lstStyle>
          <a:p>
            <a:pPr lvl="0" eaLnBrk="1" latinLnBrk="0" hangingPunct="1"/>
            <a:r>
              <a:rPr lang="es-ES_tradnl" smtClean="0"/>
              <a:t>Haga clic para modificar el estilo de texto del patrón</a:t>
            </a:r>
          </a:p>
        </p:txBody>
      </p:sp>
      <p:sp>
        <p:nvSpPr>
          <p:cNvPr id="5" name="Date Placeholder 4"/>
          <p:cNvSpPr>
            <a:spLocks noGrp="1"/>
          </p:cNvSpPr>
          <p:nvPr>
            <p:ph type="dt" sz="half" idx="10"/>
          </p:nvPr>
        </p:nvSpPr>
        <p:spPr/>
        <p:txBody>
          <a:bodyPr/>
          <a:lstStyle>
            <a:lvl1pPr eaLnBrk="1" latinLnBrk="0" hangingPunct="1">
              <a:defRPr kumimoji="0" lang="es-ES">
                <a:solidFill>
                  <a:schemeClr val="bg1"/>
                </a:solidFill>
              </a:defRPr>
            </a:lvl1pPr>
          </a:lstStyle>
          <a:p>
            <a:fld id="{A258050E-B668-4FA7-85AD-C750C80A6E9B}" type="datetimeFigureOut">
              <a:rPr kumimoji="0" lang="es-ES"/>
              <a:pPr/>
              <a:t>30/11/2020</a:t>
            </a:fld>
            <a:endParaRPr kumimoji="0" lang="es-ES"/>
          </a:p>
        </p:txBody>
      </p:sp>
      <p:sp>
        <p:nvSpPr>
          <p:cNvPr id="6" name="Footer Placeholder 5"/>
          <p:cNvSpPr>
            <a:spLocks noGrp="1"/>
          </p:cNvSpPr>
          <p:nvPr>
            <p:ph type="ftr" sz="quarter" idx="11"/>
          </p:nvPr>
        </p:nvSpPr>
        <p:spPr/>
        <p:txBody>
          <a:bodyPr/>
          <a:lstStyle>
            <a:lvl1pPr eaLnBrk="1" latinLnBrk="0" hangingPunct="1">
              <a:defRPr kumimoji="0" lang="es-ES">
                <a:solidFill>
                  <a:schemeClr val="bg1"/>
                </a:solidFill>
              </a:defRPr>
            </a:lvl1pPr>
          </a:lstStyle>
          <a:p>
            <a:endParaRPr kumimoji="0" lang="es-ES"/>
          </a:p>
        </p:txBody>
      </p:sp>
      <p:sp>
        <p:nvSpPr>
          <p:cNvPr id="7" name="Slide Number Placeholder 6"/>
          <p:cNvSpPr>
            <a:spLocks noGrp="1"/>
          </p:cNvSpPr>
          <p:nvPr>
            <p:ph type="sldNum" sz="quarter" idx="12"/>
          </p:nvPr>
        </p:nvSpPr>
        <p:spPr/>
        <p:txBody>
          <a:bodyPr/>
          <a:lstStyle>
            <a:lvl1pPr eaLnBrk="1" latinLnBrk="0" hangingPunct="1">
              <a:defRPr kumimoji="0" lang="es-ES">
                <a:solidFill>
                  <a:schemeClr val="bg1"/>
                </a:solidFill>
              </a:defRPr>
            </a:lvl1pPr>
          </a:lstStyle>
          <a:p>
            <a:fld id="{240D5ECE-8B49-45CD-BE81-EF81920D1969}" type="slidenum">
              <a:rPr kumimoji="0"/>
              <a:pPr/>
              <a:t>‹Nº›</a:t>
            </a:fld>
            <a:endParaRPr kumimoji="0" lang="es-E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eaLnBrk="1" latinLnBrk="0" hangingPunct="1"/>
            <a:r>
              <a:rPr kumimoji="0" lang="es-ES_tradnl" smtClean="0"/>
              <a:t>Clic para editar título</a:t>
            </a:r>
            <a:endParaRPr kumimoji="0"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latinLnBrk="0" hangingPunct="1">
              <a:defRPr kumimoji="0" lang="es-ES" sz="1200">
                <a:solidFill>
                  <a:schemeClr val="tx1">
                    <a:tint val="75000"/>
                  </a:schemeClr>
                </a:solidFill>
              </a:defRPr>
            </a:lvl1pPr>
          </a:lstStyle>
          <a:p>
            <a:fld id="{A258050E-B668-4FA7-85AD-C750C80A6E9B}" type="datetimeFigureOut">
              <a:rPr kumimoji="0" lang="es-ES"/>
              <a:pPr/>
              <a:t>30/11/2020</a:t>
            </a:fld>
            <a:endParaRPr kumimoji="0"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latinLnBrk="0" hangingPunct="1">
              <a:defRPr kumimoji="0" lang="es-ES" sz="1200">
                <a:solidFill>
                  <a:schemeClr val="tx1">
                    <a:tint val="75000"/>
                  </a:schemeClr>
                </a:solidFill>
              </a:defRPr>
            </a:lvl1pPr>
          </a:lstStyle>
          <a:p>
            <a:endParaRPr kumimoji="0"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latinLnBrk="0" hangingPunct="1">
              <a:defRPr kumimoji="0" lang="es-ES" sz="1200">
                <a:solidFill>
                  <a:schemeClr val="tx1">
                    <a:tint val="75000"/>
                  </a:schemeClr>
                </a:solidFill>
              </a:defRPr>
            </a:lvl1pPr>
          </a:lstStyle>
          <a:p>
            <a:fld id="{240D5ECE-8B49-45CD-BE81-EF81920D1969}" type="slidenum">
              <a:rPr kumimoji="0"/>
              <a:pPr/>
              <a:t>‹Nº›</a:t>
            </a:fld>
            <a:endParaRPr kumimoji="0"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eaLnBrk="1" latinLnBrk="0" hangingPunct="1"/>
            <a:r>
              <a:rPr kumimoji="0" lang="es-ES_tradnl" smtClean="0"/>
              <a:t>Haga clic para modificar el estilo de texto del patrón</a:t>
            </a:r>
          </a:p>
          <a:p>
            <a:pPr lvl="1" eaLnBrk="1" latinLnBrk="0" hangingPunct="1"/>
            <a:r>
              <a:rPr kumimoji="0" lang="es-ES_tradnl" smtClean="0"/>
              <a:t>Segundo nivel</a:t>
            </a:r>
          </a:p>
          <a:p>
            <a:pPr lvl="2" eaLnBrk="1" latinLnBrk="0" hangingPunct="1"/>
            <a:r>
              <a:rPr kumimoji="0" lang="es-ES_tradnl" smtClean="0"/>
              <a:t>Tercer nivel</a:t>
            </a:r>
          </a:p>
          <a:p>
            <a:pPr lvl="3" eaLnBrk="1" latinLnBrk="0" hangingPunct="1"/>
            <a:r>
              <a:rPr kumimoji="0" lang="es-ES_tradnl" smtClean="0"/>
              <a:t>Cuarto nivel</a:t>
            </a:r>
          </a:p>
          <a:p>
            <a:pPr lvl="4" eaLnBrk="1" latinLnBrk="0" hangingPunct="1"/>
            <a:r>
              <a:rPr kumimoji="0" lang="es-ES_tradnl"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Lst>
  <p:timing>
    <p:tnLst>
      <p:par>
        <p:cTn id="1" dur="indefinite" restart="never" nodeType="tmRoot"/>
      </p:par>
    </p:tnLst>
  </p:timing>
  <p:txStyles>
    <p:titleStyle>
      <a:lvl1pPr algn="ctr" defTabSz="914400" rtl="0" eaLnBrk="1" latinLnBrk="0" hangingPunct="1">
        <a:spcBef>
          <a:spcPct val="0"/>
        </a:spcBef>
        <a:buNone/>
        <a:defRPr kumimoji="0" lang="es-ES"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s-ES"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s-ES"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s-ES"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9pPr>
    </p:bodyStyle>
    <p:otherStyle>
      <a:defPPr>
        <a:defRPr kumimoji="0" lang="es-ES"/>
      </a:defPPr>
      <a:lvl1pPr marL="0" algn="l" defTabSz="914400" rtl="0" eaLnBrk="1" latinLnBrk="0" hangingPunct="1">
        <a:defRPr kumimoji="0" lang="es-ES" sz="1800" kern="1200">
          <a:solidFill>
            <a:schemeClr val="tx1"/>
          </a:solidFill>
          <a:latin typeface="+mn-lt"/>
          <a:ea typeface="+mn-ea"/>
          <a:cs typeface="+mn-cs"/>
        </a:defRPr>
      </a:lvl1pPr>
      <a:lvl2pPr marL="457200" algn="l" defTabSz="914400" rtl="0" eaLnBrk="1" latinLnBrk="0" hangingPunct="1">
        <a:defRPr kumimoji="0" lang="es-ES" sz="1800" kern="1200">
          <a:solidFill>
            <a:schemeClr val="tx1"/>
          </a:solidFill>
          <a:latin typeface="+mn-lt"/>
          <a:ea typeface="+mn-ea"/>
          <a:cs typeface="+mn-cs"/>
        </a:defRPr>
      </a:lvl2pPr>
      <a:lvl3pPr marL="914400" algn="l" defTabSz="914400" rtl="0" eaLnBrk="1" latinLnBrk="0" hangingPunct="1">
        <a:defRPr kumimoji="0" lang="es-ES" sz="1800" kern="1200">
          <a:solidFill>
            <a:schemeClr val="tx1"/>
          </a:solidFill>
          <a:latin typeface="+mn-lt"/>
          <a:ea typeface="+mn-ea"/>
          <a:cs typeface="+mn-cs"/>
        </a:defRPr>
      </a:lvl3pPr>
      <a:lvl4pPr marL="1371600" algn="l" defTabSz="914400" rtl="0" eaLnBrk="1" latinLnBrk="0" hangingPunct="1">
        <a:defRPr kumimoji="0" lang="es-ES" sz="1800" kern="1200">
          <a:solidFill>
            <a:schemeClr val="tx1"/>
          </a:solidFill>
          <a:latin typeface="+mn-lt"/>
          <a:ea typeface="+mn-ea"/>
          <a:cs typeface="+mn-cs"/>
        </a:defRPr>
      </a:lvl4pPr>
      <a:lvl5pPr marL="1828800" algn="l" defTabSz="914400" rtl="0" eaLnBrk="1" latinLnBrk="0" hangingPunct="1">
        <a:defRPr kumimoji="0" lang="es-ES" sz="1800" kern="1200">
          <a:solidFill>
            <a:schemeClr val="tx1"/>
          </a:solidFill>
          <a:latin typeface="+mn-lt"/>
          <a:ea typeface="+mn-ea"/>
          <a:cs typeface="+mn-cs"/>
        </a:defRPr>
      </a:lvl5pPr>
      <a:lvl6pPr marL="2286000" algn="l" defTabSz="914400" rtl="0" eaLnBrk="1" latinLnBrk="0" hangingPunct="1">
        <a:defRPr kumimoji="0" lang="es-ES" sz="1800" kern="1200">
          <a:solidFill>
            <a:schemeClr val="tx1"/>
          </a:solidFill>
          <a:latin typeface="+mn-lt"/>
          <a:ea typeface="+mn-ea"/>
          <a:cs typeface="+mn-cs"/>
        </a:defRPr>
      </a:lvl6pPr>
      <a:lvl7pPr marL="2743200" algn="l" defTabSz="914400" rtl="0" eaLnBrk="1" latinLnBrk="0" hangingPunct="1">
        <a:defRPr kumimoji="0" lang="es-ES" sz="1800" kern="1200">
          <a:solidFill>
            <a:schemeClr val="tx1"/>
          </a:solidFill>
          <a:latin typeface="+mn-lt"/>
          <a:ea typeface="+mn-ea"/>
          <a:cs typeface="+mn-cs"/>
        </a:defRPr>
      </a:lvl7pPr>
      <a:lvl8pPr marL="3200400" algn="l" defTabSz="914400" rtl="0" eaLnBrk="1" latinLnBrk="0" hangingPunct="1">
        <a:defRPr kumimoji="0" lang="es-ES" sz="1800" kern="1200">
          <a:solidFill>
            <a:schemeClr val="tx1"/>
          </a:solidFill>
          <a:latin typeface="+mn-lt"/>
          <a:ea typeface="+mn-ea"/>
          <a:cs typeface="+mn-cs"/>
        </a:defRPr>
      </a:lvl8pPr>
      <a:lvl9pPr marL="3657600" algn="l" defTabSz="914400" rtl="0" eaLnBrk="1" latinLnBrk="0" hangingPunct="1">
        <a:defRPr kumimoji="0" lang="es-ES"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2.xml"/><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3048000"/>
            <a:ext cx="7239000" cy="1828800"/>
          </a:xfrm>
        </p:spPr>
        <p:txBody>
          <a:bodyPr>
            <a:normAutofit/>
          </a:bodyPr>
          <a:lstStyle/>
          <a:p>
            <a:pPr algn="l"/>
            <a:r>
              <a:rPr lang="es-ES" sz="2400" b="0" dirty="0" smtClean="0">
                <a:solidFill>
                  <a:srgbClr val="7BCF27"/>
                </a:solidFill>
                <a:latin typeface="Calibri" pitchFamily="34" charset="0"/>
              </a:rPr>
              <a:t>Arte, Cultura y Comunicación</a:t>
            </a:r>
            <a:r>
              <a:rPr lang="es-ES" sz="2400" b="0" smtClean="0">
                <a:solidFill>
                  <a:srgbClr val="262626"/>
                </a:solidFill>
              </a:rPr>
              <a:t/>
            </a:r>
            <a:br>
              <a:rPr lang="es-ES" sz="2400" b="0" smtClean="0">
                <a:solidFill>
                  <a:srgbClr val="262626"/>
                </a:solidFill>
              </a:rPr>
            </a:br>
            <a:r>
              <a:rPr lang="es-ES" sz="5600" b="0" smtClean="0">
                <a:solidFill>
                  <a:prstClr val="white"/>
                </a:solidFill>
              </a:rPr>
              <a:t>PROYECTO 2021</a:t>
            </a:r>
            <a:endParaRPr lang="es-ES" sz="5600" b="0" dirty="0"/>
          </a:p>
        </p:txBody>
      </p:sp>
      <p:pic>
        <p:nvPicPr>
          <p:cNvPr id="2" name="Imagen 1" descr="IMG-20201123-WA0002.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860032" y="-99392"/>
            <a:ext cx="3024336" cy="292982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20688"/>
            <a:ext cx="7924800" cy="707886"/>
          </a:xfrm>
          <a:prstGeom prst="rect">
            <a:avLst/>
          </a:prstGeom>
          <a:noFill/>
        </p:spPr>
        <p:txBody>
          <a:bodyPr wrap="square" rtlCol="0">
            <a:normAutofit/>
          </a:bodyPr>
          <a:lstStyle/>
          <a:p>
            <a:r>
              <a:rPr lang="es-ES" sz="4000" dirty="0" smtClean="0">
                <a:latin typeface="+mj-lt"/>
              </a:rPr>
              <a:t>ÁREAS </a:t>
            </a:r>
            <a:r>
              <a:rPr lang="es-ES" sz="4000" dirty="0" smtClean="0">
                <a:solidFill>
                  <a:schemeClr val="tx1">
                    <a:lumMod val="50000"/>
                    <a:lumOff val="50000"/>
                  </a:schemeClr>
                </a:solidFill>
                <a:latin typeface="+mj-lt"/>
              </a:rPr>
              <a:t>estratégicas:</a:t>
            </a:r>
            <a:endParaRPr lang="es-ES" sz="4000" dirty="0">
              <a:solidFill>
                <a:schemeClr val="tx1">
                  <a:lumMod val="50000"/>
                  <a:lumOff val="50000"/>
                </a:schemeClr>
              </a:solidFill>
              <a:latin typeface="+mj-lt"/>
              <a:cs typeface="Arial" pitchFamily="34" charset="0"/>
            </a:endParaRPr>
          </a:p>
        </p:txBody>
      </p:sp>
      <p:cxnSp>
        <p:nvCxnSpPr>
          <p:cNvPr id="10" name="Straight Connector 9"/>
          <p:cNvCxnSpPr/>
          <p:nvPr/>
        </p:nvCxnSpPr>
        <p:spPr>
          <a:xfrm>
            <a:off x="1905000" y="2936809"/>
            <a:ext cx="5257800" cy="1588"/>
          </a:xfrm>
          <a:prstGeom prst="line">
            <a:avLst/>
          </a:prstGeom>
          <a:ln w="47625">
            <a:solidFill>
              <a:srgbClr val="E4E4E4"/>
            </a:solidFill>
          </a:ln>
          <a:effectLst/>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8686800" y="528448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srgbClr val="FF6600"/>
                </a:solidFill>
              </a:rPr>
              <a:t>           </a:t>
            </a:r>
          </a:p>
        </p:txBody>
      </p:sp>
      <p:grpSp>
        <p:nvGrpSpPr>
          <p:cNvPr id="26" name="Group 25"/>
          <p:cNvGrpSpPr/>
          <p:nvPr/>
        </p:nvGrpSpPr>
        <p:grpSpPr>
          <a:xfrm>
            <a:off x="755576" y="1557456"/>
            <a:ext cx="2143016" cy="2708434"/>
            <a:chOff x="755576" y="1557456"/>
            <a:chExt cx="2143016" cy="2708434"/>
          </a:xfrm>
        </p:grpSpPr>
        <p:sp>
          <p:nvSpPr>
            <p:cNvPr id="6" name="Oval 5"/>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t>             </a:t>
              </a:r>
            </a:p>
          </p:txBody>
        </p:sp>
        <p:sp>
          <p:nvSpPr>
            <p:cNvPr id="14" name="TextBox 13"/>
            <p:cNvSpPr txBox="1"/>
            <p:nvPr/>
          </p:nvSpPr>
          <p:spPr>
            <a:xfrm>
              <a:off x="1121392" y="1557456"/>
              <a:ext cx="1219200" cy="2708434"/>
            </a:xfrm>
            <a:prstGeom prst="rect">
              <a:avLst/>
            </a:prstGeom>
            <a:noFill/>
          </p:spPr>
          <p:txBody>
            <a:bodyPr wrap="square" rtlCol="0">
              <a:spAutoFit/>
            </a:bodyPr>
            <a:lstStyle/>
            <a:p>
              <a:r>
                <a:rPr lang="es-ES" sz="17000" b="1">
                  <a:solidFill>
                    <a:srgbClr val="F26200">
                      <a:alpha val="40000"/>
                    </a:srgbClr>
                  </a:solidFill>
                  <a:latin typeface="+mj-lt"/>
                  <a:cs typeface="Arial" pitchFamily="34" charset="0"/>
                </a:rPr>
                <a:t>1</a:t>
              </a:r>
            </a:p>
          </p:txBody>
        </p:sp>
        <p:sp>
          <p:nvSpPr>
            <p:cNvPr id="13" name="TextBox 12"/>
            <p:cNvSpPr txBox="1"/>
            <p:nvPr/>
          </p:nvSpPr>
          <p:spPr>
            <a:xfrm>
              <a:off x="755576" y="2780928"/>
              <a:ext cx="2143016" cy="683264"/>
            </a:xfrm>
            <a:prstGeom prst="rect">
              <a:avLst/>
            </a:prstGeom>
            <a:noFill/>
          </p:spPr>
          <p:txBody>
            <a:bodyPr wrap="square" rtlCol="0">
              <a:normAutofit/>
            </a:bodyPr>
            <a:lstStyle/>
            <a:p>
              <a:pPr algn="ctr">
                <a:lnSpc>
                  <a:spcPct val="80000"/>
                </a:lnSpc>
              </a:pPr>
              <a:r>
                <a:rPr lang="es-ES" sz="2400" b="1" spc="60" dirty="0" smtClean="0">
                  <a:solidFill>
                    <a:schemeClr val="bg1"/>
                  </a:solidFill>
                  <a:effectLst>
                    <a:outerShdw blurRad="50800" dist="25400" dir="5400000" algn="t" rotWithShape="0">
                      <a:prstClr val="black">
                        <a:alpha val="15000"/>
                      </a:prstClr>
                    </a:outerShdw>
                  </a:effectLst>
                </a:rPr>
                <a:t>EDUCACIÓN</a:t>
              </a:r>
              <a:endParaRPr lang="es-ES" sz="2400" b="1" dirty="0">
                <a:solidFill>
                  <a:schemeClr val="bg1"/>
                </a:solidFill>
                <a:effectLst>
                  <a:outerShdw blurRad="50800" dist="25400" dir="5400000" algn="t" rotWithShape="0">
                    <a:prstClr val="black">
                      <a:alpha val="15000"/>
                    </a:prstClr>
                  </a:outerShdw>
                </a:effectLst>
              </a:endParaRPr>
            </a:p>
          </p:txBody>
        </p:sp>
      </p:grpSp>
      <p:grpSp>
        <p:nvGrpSpPr>
          <p:cNvPr id="23" name="Group 22"/>
          <p:cNvGrpSpPr/>
          <p:nvPr/>
        </p:nvGrpSpPr>
        <p:grpSpPr>
          <a:xfrm>
            <a:off x="3543300" y="1591943"/>
            <a:ext cx="2057400" cy="2708434"/>
            <a:chOff x="3543300" y="1591943"/>
            <a:chExt cx="2057400" cy="2708434"/>
          </a:xfrm>
        </p:grpSpPr>
        <p:sp>
          <p:nvSpPr>
            <p:cNvPr id="4" name="Oval 3"/>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t>             </a:t>
              </a:r>
            </a:p>
          </p:txBody>
        </p:sp>
        <p:sp>
          <p:nvSpPr>
            <p:cNvPr id="15" name="TextBox 14"/>
            <p:cNvSpPr txBox="1"/>
            <p:nvPr/>
          </p:nvSpPr>
          <p:spPr>
            <a:xfrm>
              <a:off x="3933968" y="1591943"/>
              <a:ext cx="1219200" cy="2708434"/>
            </a:xfrm>
            <a:prstGeom prst="rect">
              <a:avLst/>
            </a:prstGeom>
            <a:noFill/>
          </p:spPr>
          <p:txBody>
            <a:bodyPr wrap="square" rtlCol="0">
              <a:spAutoFit/>
            </a:bodyPr>
            <a:lstStyle/>
            <a:p>
              <a:r>
                <a:rPr lang="es-ES" sz="17000" b="1" dirty="0">
                  <a:solidFill>
                    <a:srgbClr val="2A7A9E">
                      <a:alpha val="40000"/>
                    </a:srgbClr>
                  </a:solidFill>
                  <a:latin typeface="+mj-lt"/>
                  <a:cs typeface="Arial" pitchFamily="34" charset="0"/>
                </a:rPr>
                <a:t>2</a:t>
              </a:r>
            </a:p>
          </p:txBody>
        </p:sp>
        <p:sp>
          <p:nvSpPr>
            <p:cNvPr id="16" name="TextBox 15"/>
            <p:cNvSpPr txBox="1"/>
            <p:nvPr/>
          </p:nvSpPr>
          <p:spPr>
            <a:xfrm>
              <a:off x="3601872" y="2701385"/>
              <a:ext cx="1931160" cy="665695"/>
            </a:xfrm>
            <a:prstGeom prst="rect">
              <a:avLst/>
            </a:prstGeom>
            <a:noFill/>
          </p:spPr>
          <p:txBody>
            <a:bodyPr wrap="square" rtlCol="0">
              <a:normAutofit fontScale="92500"/>
            </a:bodyPr>
            <a:lstStyle/>
            <a:p>
              <a:pPr algn="ctr">
                <a:lnSpc>
                  <a:spcPct val="80000"/>
                </a:lnSpc>
              </a:pPr>
              <a:r>
                <a:rPr lang="es-ES" sz="2300" b="1" spc="60" dirty="0" smtClean="0">
                  <a:solidFill>
                    <a:schemeClr val="bg1"/>
                  </a:solidFill>
                  <a:effectLst>
                    <a:outerShdw blurRad="50800" dist="25400" dir="5400000" algn="t" rotWithShape="0">
                      <a:prstClr val="black">
                        <a:alpha val="15000"/>
                      </a:prstClr>
                    </a:outerShdw>
                  </a:effectLst>
                </a:rPr>
                <a:t>SERVICIO A LA COMUNIDAD</a:t>
              </a:r>
              <a:endParaRPr lang="es-ES" sz="2300" b="1" dirty="0">
                <a:solidFill>
                  <a:schemeClr val="bg1"/>
                </a:solidFill>
                <a:effectLst>
                  <a:outerShdw blurRad="50800" dist="25400" dir="5400000" algn="t" rotWithShape="0">
                    <a:prstClr val="black">
                      <a:alpha val="15000"/>
                    </a:prstClr>
                  </a:outerShdw>
                </a:effectLst>
              </a:endParaRPr>
            </a:p>
          </p:txBody>
        </p:sp>
        <p:sp>
          <p:nvSpPr>
            <p:cNvPr id="20" name="Oval 19"/>
            <p:cNvSpPr/>
            <p:nvPr/>
          </p:nvSpPr>
          <p:spPr>
            <a:xfrm>
              <a:off x="3782124" y="198863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t>       </a:t>
              </a:r>
            </a:p>
          </p:txBody>
        </p:sp>
      </p:grpSp>
      <p:grpSp>
        <p:nvGrpSpPr>
          <p:cNvPr id="24" name="Group 23"/>
          <p:cNvGrpSpPr/>
          <p:nvPr/>
        </p:nvGrpSpPr>
        <p:grpSpPr>
          <a:xfrm>
            <a:off x="6324600" y="1587511"/>
            <a:ext cx="2135832" cy="2708434"/>
            <a:chOff x="6324600" y="1587511"/>
            <a:chExt cx="2135832" cy="2708434"/>
          </a:xfrm>
        </p:grpSpPr>
        <p:sp>
          <p:nvSpPr>
            <p:cNvPr id="5" name="Oval 4"/>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t>             </a:t>
              </a:r>
            </a:p>
          </p:txBody>
        </p:sp>
        <p:sp>
          <p:nvSpPr>
            <p:cNvPr id="17" name="TextBox 16"/>
            <p:cNvSpPr txBox="1"/>
            <p:nvPr/>
          </p:nvSpPr>
          <p:spPr>
            <a:xfrm>
              <a:off x="6721604" y="1587511"/>
              <a:ext cx="1219200" cy="2708434"/>
            </a:xfrm>
            <a:prstGeom prst="rect">
              <a:avLst/>
            </a:prstGeom>
            <a:noFill/>
          </p:spPr>
          <p:txBody>
            <a:bodyPr wrap="square" rtlCol="0">
              <a:spAutoFit/>
            </a:bodyPr>
            <a:lstStyle/>
            <a:p>
              <a:r>
                <a:rPr lang="es-ES" sz="17000" b="1" dirty="0">
                  <a:solidFill>
                    <a:srgbClr val="65B131">
                      <a:alpha val="64000"/>
                    </a:srgbClr>
                  </a:solidFill>
                  <a:latin typeface="+mj-lt"/>
                  <a:cs typeface="Arial" pitchFamily="34" charset="0"/>
                </a:rPr>
                <a:t>3</a:t>
              </a:r>
            </a:p>
          </p:txBody>
        </p:sp>
        <p:sp>
          <p:nvSpPr>
            <p:cNvPr id="18" name="TextBox 17"/>
            <p:cNvSpPr txBox="1"/>
            <p:nvPr/>
          </p:nvSpPr>
          <p:spPr>
            <a:xfrm>
              <a:off x="6385256" y="2780928"/>
              <a:ext cx="2075176" cy="665695"/>
            </a:xfrm>
            <a:prstGeom prst="rect">
              <a:avLst/>
            </a:prstGeom>
            <a:noFill/>
          </p:spPr>
          <p:txBody>
            <a:bodyPr wrap="square" rtlCol="0">
              <a:normAutofit/>
            </a:bodyPr>
            <a:lstStyle/>
            <a:p>
              <a:pPr algn="ctr">
                <a:lnSpc>
                  <a:spcPct val="80000"/>
                </a:lnSpc>
              </a:pPr>
              <a:r>
                <a:rPr lang="en-US" sz="2300" b="1" dirty="0" smtClean="0">
                  <a:solidFill>
                    <a:schemeClr val="bg1"/>
                  </a:solidFill>
                  <a:effectLst>
                    <a:outerShdw blurRad="50800" dist="25400" dir="5400000" algn="t" rotWithShape="0">
                      <a:prstClr val="black">
                        <a:alpha val="15000"/>
                      </a:prstClr>
                    </a:outerShdw>
                  </a:effectLst>
                </a:rPr>
                <a:t>EVANGELISMO</a:t>
              </a:r>
              <a:endParaRPr lang="en-US" sz="2300" b="1" dirty="0">
                <a:solidFill>
                  <a:schemeClr val="bg1"/>
                </a:solidFill>
                <a:effectLst>
                  <a:outerShdw blurRad="50800" dist="25400" dir="5400000" algn="t" rotWithShape="0">
                    <a:prstClr val="black">
                      <a:alpha val="15000"/>
                    </a:prstClr>
                  </a:outerShdw>
                </a:effectLst>
              </a:endParaRPr>
            </a:p>
          </p:txBody>
        </p:sp>
      </p:gr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59832" y="1196752"/>
            <a:ext cx="5976664" cy="4752528"/>
          </a:xfrm>
        </p:spPr>
        <p:txBody>
          <a:bodyPr>
            <a:noAutofit/>
          </a:bodyPr>
          <a:lstStyle/>
          <a:p>
            <a:pPr lvl="0">
              <a:spcBef>
                <a:spcPts val="0"/>
              </a:spcBef>
            </a:pPr>
            <a:r>
              <a:rPr lang="es-ES" sz="3200" b="0" dirty="0" smtClean="0"/>
              <a:t>1.</a:t>
            </a:r>
            <a:r>
              <a:rPr lang="es-ES" sz="3600" b="0" cap="none" dirty="0" smtClean="0"/>
              <a:t>Taller de Radio y TV </a:t>
            </a:r>
            <a:r>
              <a:rPr lang="es-ES" sz="3600" b="0" dirty="0" smtClean="0"/>
              <a:t>(</a:t>
            </a:r>
            <a:r>
              <a:rPr lang="es-ES" sz="3200" b="0" dirty="0" smtClean="0"/>
              <a:t>12-14 ABRIL</a:t>
            </a:r>
            <a:r>
              <a:rPr lang="es-ES" sz="3600" b="0" dirty="0" smtClean="0"/>
              <a:t>)</a:t>
            </a:r>
            <a:br>
              <a:rPr lang="es-ES" sz="3600" b="0" dirty="0" smtClean="0"/>
            </a:br>
            <a:r>
              <a:rPr lang="es-ES" sz="4000" b="0" dirty="0" smtClean="0"/>
              <a:t>-</a:t>
            </a:r>
            <a:r>
              <a:rPr lang="es-ES" sz="3600" b="0" cap="none" dirty="0" smtClean="0"/>
              <a:t>Inauguración Estudio </a:t>
            </a:r>
            <a:br>
              <a:rPr lang="es-ES" sz="3600" b="0" cap="none" dirty="0" smtClean="0"/>
            </a:br>
            <a:r>
              <a:rPr lang="es-ES" sz="3600" b="0" cap="none" dirty="0" smtClean="0"/>
              <a:t>“</a:t>
            </a:r>
            <a:r>
              <a:rPr lang="es-ES" sz="3200" b="0" cap="none" dirty="0" smtClean="0"/>
              <a:t>Hope </a:t>
            </a:r>
            <a:r>
              <a:rPr lang="es-ES" sz="3200" b="0" cap="none" dirty="0" err="1" smtClean="0"/>
              <a:t>Channel</a:t>
            </a:r>
            <a:r>
              <a:rPr lang="es-ES" sz="3200" b="0" cap="none" dirty="0" smtClean="0"/>
              <a:t>”</a:t>
            </a:r>
            <a:r>
              <a:rPr lang="es-ES" sz="3600" b="0" cap="none" dirty="0" smtClean="0"/>
              <a:t/>
            </a:r>
            <a:br>
              <a:rPr lang="es-ES" sz="3600" b="0" cap="none" dirty="0" smtClean="0"/>
            </a:br>
            <a:r>
              <a:rPr lang="es-ES" sz="4000" b="0" cap="none" dirty="0" smtClean="0"/>
              <a:t/>
            </a:r>
            <a:br>
              <a:rPr lang="es-ES" sz="4000" b="0" cap="none" dirty="0" smtClean="0"/>
            </a:br>
            <a:r>
              <a:rPr lang="es-ES" sz="3200" b="0" cap="none" dirty="0" smtClean="0"/>
              <a:t>2</a:t>
            </a:r>
            <a:r>
              <a:rPr lang="es-ES" sz="3600" b="0" cap="none" dirty="0" smtClean="0"/>
              <a:t>.Creación </a:t>
            </a:r>
            <a:r>
              <a:rPr lang="es-ES" sz="3200" b="0" cap="none" dirty="0" smtClean="0"/>
              <a:t>de serie audiovisual</a:t>
            </a:r>
            <a:br>
              <a:rPr lang="es-ES" sz="3200" b="0" cap="none" dirty="0" smtClean="0"/>
            </a:br>
            <a:r>
              <a:rPr lang="es-ES" sz="3200" b="0" cap="none" dirty="0" smtClean="0"/>
              <a:t>sobre educación para la iglesia.</a:t>
            </a:r>
            <a:br>
              <a:rPr lang="es-ES" sz="3200" b="0" cap="none" dirty="0" smtClean="0"/>
            </a:br>
            <a:r>
              <a:rPr lang="es-ES" sz="3200" b="0" cap="none" dirty="0" smtClean="0"/>
              <a:t>(3 meses)</a:t>
            </a:r>
            <a:endParaRPr lang="es-ES" sz="2000" b="0" cap="none" dirty="0"/>
          </a:p>
        </p:txBody>
      </p:sp>
      <p:sp>
        <p:nvSpPr>
          <p:cNvPr id="6" name="TextBox 5"/>
          <p:cNvSpPr txBox="1"/>
          <p:nvPr/>
        </p:nvSpPr>
        <p:spPr>
          <a:xfrm>
            <a:off x="899592" y="2636912"/>
            <a:ext cx="2160240" cy="584776"/>
          </a:xfrm>
          <a:prstGeom prst="rect">
            <a:avLst/>
          </a:prstGeom>
          <a:noFill/>
        </p:spPr>
        <p:txBody>
          <a:bodyPr wrap="square" rtlCol="0">
            <a:spAutoFit/>
          </a:bodyPr>
          <a:lstStyle/>
          <a:p>
            <a:r>
              <a:rPr lang="es-ES" sz="3200" b="1" dirty="0" smtClean="0">
                <a:solidFill>
                  <a:srgbClr val="F26200">
                    <a:alpha val="40000"/>
                  </a:srgbClr>
                </a:solidFill>
                <a:cs typeface="Arial" pitchFamily="34" charset="0"/>
              </a:rPr>
              <a:t>Educación</a:t>
            </a:r>
            <a:endParaRPr lang="es-ES" sz="3600" b="1" dirty="0">
              <a:solidFill>
                <a:srgbClr val="F26200">
                  <a:alpha val="40000"/>
                </a:srgbClr>
              </a:solidFill>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99592" y="2636912"/>
            <a:ext cx="2160240" cy="584776"/>
          </a:xfrm>
          <a:prstGeom prst="rect">
            <a:avLst/>
          </a:prstGeom>
          <a:noFill/>
        </p:spPr>
        <p:txBody>
          <a:bodyPr wrap="square" rtlCol="0">
            <a:spAutoFit/>
          </a:bodyPr>
          <a:lstStyle/>
          <a:p>
            <a:r>
              <a:rPr lang="es-ES" sz="3200" b="1" dirty="0" smtClean="0">
                <a:solidFill>
                  <a:srgbClr val="F26200">
                    <a:alpha val="40000"/>
                  </a:srgbClr>
                </a:solidFill>
                <a:cs typeface="Arial" pitchFamily="34" charset="0"/>
              </a:rPr>
              <a:t>Educación</a:t>
            </a:r>
            <a:endParaRPr lang="es-ES" sz="3600" b="1" dirty="0">
              <a:solidFill>
                <a:srgbClr val="F26200">
                  <a:alpha val="40000"/>
                </a:srgbClr>
              </a:solidFill>
              <a:cs typeface="Arial" pitchFamily="34" charset="0"/>
            </a:endParaRPr>
          </a:p>
        </p:txBody>
      </p:sp>
      <p:sp>
        <p:nvSpPr>
          <p:cNvPr id="5" name="Title 7"/>
          <p:cNvSpPr>
            <a:spLocks noGrp="1"/>
          </p:cNvSpPr>
          <p:nvPr>
            <p:ph type="title"/>
          </p:nvPr>
        </p:nvSpPr>
        <p:spPr>
          <a:xfrm>
            <a:off x="2987824" y="2420888"/>
            <a:ext cx="5867400" cy="1970046"/>
          </a:xfrm>
        </p:spPr>
        <p:txBody>
          <a:bodyPr>
            <a:noAutofit/>
          </a:bodyPr>
          <a:lstStyle/>
          <a:p>
            <a:pPr lvl="0">
              <a:spcBef>
                <a:spcPts val="0"/>
              </a:spcBef>
            </a:pPr>
            <a:r>
              <a:rPr lang="en-US" sz="4000" b="0" cap="none" dirty="0" smtClean="0">
                <a:ea typeface="+mn-ea"/>
                <a:cs typeface="+mn-cs"/>
              </a:rPr>
              <a:t/>
            </a:r>
            <a:br>
              <a:rPr lang="en-US" sz="4000" b="0" cap="none" dirty="0" smtClean="0">
                <a:ea typeface="+mn-ea"/>
                <a:cs typeface="+mn-cs"/>
              </a:rPr>
            </a:br>
            <a:r>
              <a:rPr lang="en-US" sz="4000" b="0" cap="none" dirty="0" smtClean="0">
                <a:ea typeface="+mn-ea"/>
                <a:cs typeface="+mn-cs"/>
              </a:rPr>
              <a:t>3. “</a:t>
            </a:r>
            <a:r>
              <a:rPr lang="en-US" sz="4000" b="0" cap="none" dirty="0" err="1" smtClean="0">
                <a:ea typeface="+mn-ea"/>
                <a:cs typeface="+mn-cs"/>
              </a:rPr>
              <a:t>Escuelas</a:t>
            </a:r>
            <a:r>
              <a:rPr lang="en-US" sz="4000" b="0" cap="none" dirty="0" smtClean="0">
                <a:ea typeface="+mn-ea"/>
                <a:cs typeface="+mn-cs"/>
              </a:rPr>
              <a:t> </a:t>
            </a:r>
            <a:r>
              <a:rPr lang="en-US" sz="4000" b="0" cap="none" dirty="0" err="1" smtClean="0">
                <a:ea typeface="+mn-ea"/>
                <a:cs typeface="+mn-cs"/>
              </a:rPr>
              <a:t>Evangelizadoras</a:t>
            </a:r>
            <a:r>
              <a:rPr lang="en-US" sz="4000" b="0" cap="none" dirty="0" smtClean="0">
                <a:ea typeface="+mn-ea"/>
                <a:cs typeface="+mn-cs"/>
              </a:rPr>
              <a:t> de Arte”</a:t>
            </a:r>
            <a:br>
              <a:rPr lang="en-US" sz="4000" b="0" cap="none" dirty="0" smtClean="0">
                <a:ea typeface="+mn-ea"/>
                <a:cs typeface="+mn-cs"/>
              </a:rPr>
            </a:br>
            <a:r>
              <a:rPr lang="en-US" sz="2400" b="0" cap="none" dirty="0" smtClean="0">
                <a:ea typeface="+mn-ea"/>
                <a:cs typeface="+mn-cs"/>
              </a:rPr>
              <a:t>(</a:t>
            </a:r>
            <a:r>
              <a:rPr lang="en-US" sz="2400" b="0" cap="none" dirty="0" err="1" smtClean="0">
                <a:ea typeface="+mn-ea"/>
                <a:cs typeface="+mn-cs"/>
              </a:rPr>
              <a:t>Cada</a:t>
            </a:r>
            <a:r>
              <a:rPr lang="en-US" sz="4000" b="0" cap="none" dirty="0" smtClean="0">
                <a:ea typeface="+mn-ea"/>
                <a:cs typeface="+mn-cs"/>
              </a:rPr>
              <a:t> </a:t>
            </a:r>
            <a:r>
              <a:rPr lang="en-US" sz="2400" b="0" cap="none" dirty="0" err="1" smtClean="0">
                <a:ea typeface="+mn-ea"/>
                <a:cs typeface="+mn-cs"/>
              </a:rPr>
              <a:t>templo</a:t>
            </a:r>
            <a:r>
              <a:rPr lang="en-US" sz="2400" b="0" cap="none" dirty="0" smtClean="0">
                <a:ea typeface="+mn-ea"/>
                <a:cs typeface="+mn-cs"/>
              </a:rPr>
              <a:t> </a:t>
            </a:r>
            <a:r>
              <a:rPr lang="en-US" sz="2400" b="0" cap="none" dirty="0" err="1" smtClean="0">
                <a:ea typeface="+mn-ea"/>
                <a:cs typeface="+mn-cs"/>
              </a:rPr>
              <a:t>convertido</a:t>
            </a:r>
            <a:r>
              <a:rPr lang="en-US" sz="2400" b="0" cap="none" dirty="0" smtClean="0">
                <a:ea typeface="+mn-ea"/>
                <a:cs typeface="+mn-cs"/>
              </a:rPr>
              <a:t> en un </a:t>
            </a:r>
            <a:r>
              <a:rPr lang="en-US" sz="2400" b="0" cap="none" dirty="0" err="1" smtClean="0">
                <a:ea typeface="+mn-ea"/>
                <a:cs typeface="+mn-cs"/>
              </a:rPr>
              <a:t>centro</a:t>
            </a:r>
            <a:r>
              <a:rPr lang="en-US" sz="2400" b="0" cap="none" dirty="0" smtClean="0">
                <a:ea typeface="+mn-ea"/>
                <a:cs typeface="+mn-cs"/>
              </a:rPr>
              <a:t> de </a:t>
            </a:r>
            <a:r>
              <a:rPr lang="en-US" sz="2400" b="0" cap="none" dirty="0" err="1" smtClean="0">
                <a:ea typeface="+mn-ea"/>
                <a:cs typeface="+mn-cs"/>
              </a:rPr>
              <a:t>influencia</a:t>
            </a:r>
            <a:r>
              <a:rPr lang="en-US" sz="2400" b="0" cap="none" dirty="0" smtClean="0">
                <a:ea typeface="+mn-ea"/>
                <a:cs typeface="+mn-cs"/>
              </a:rPr>
              <a:t>)</a:t>
            </a:r>
            <a:br>
              <a:rPr lang="en-US" sz="2400" b="0" cap="none" dirty="0" smtClean="0">
                <a:ea typeface="+mn-ea"/>
                <a:cs typeface="+mn-cs"/>
              </a:rPr>
            </a:br>
            <a:r>
              <a:rPr lang="en-US" sz="2400" b="0" cap="none" dirty="0">
                <a:ea typeface="+mn-ea"/>
                <a:cs typeface="+mn-cs"/>
              </a:rPr>
              <a:t/>
            </a:r>
            <a:br>
              <a:rPr lang="en-US" sz="2400" b="0" cap="none" dirty="0">
                <a:ea typeface="+mn-ea"/>
                <a:cs typeface="+mn-cs"/>
              </a:rPr>
            </a:br>
            <a:r>
              <a:rPr lang="en-US" sz="4000" b="0" cap="none" dirty="0" smtClean="0">
                <a:ea typeface="+mn-ea"/>
                <a:cs typeface="+mn-cs"/>
              </a:rPr>
              <a:t>4. </a:t>
            </a:r>
            <a:r>
              <a:rPr lang="en-US" sz="4000" b="0" cap="none" dirty="0" err="1" smtClean="0">
                <a:ea typeface="+mn-ea"/>
                <a:cs typeface="+mn-cs"/>
              </a:rPr>
              <a:t>Página</a:t>
            </a:r>
            <a:r>
              <a:rPr lang="en-US" sz="4000" b="0" cap="none" dirty="0" smtClean="0">
                <a:ea typeface="+mn-ea"/>
                <a:cs typeface="+mn-cs"/>
              </a:rPr>
              <a:t> web </a:t>
            </a:r>
            <a:r>
              <a:rPr lang="en-US" sz="2400" b="0" cap="none" dirty="0" err="1" smtClean="0">
                <a:ea typeface="+mn-ea"/>
                <a:cs typeface="+mn-cs"/>
              </a:rPr>
              <a:t>www.unioncubana.interamerica.org</a:t>
            </a:r>
            <a:r>
              <a:rPr lang="en-US" sz="2400" b="0" cap="none" dirty="0" smtClean="0">
                <a:ea typeface="+mn-ea"/>
                <a:cs typeface="+mn-cs"/>
              </a:rPr>
              <a:t/>
            </a:r>
            <a:br>
              <a:rPr lang="en-US" sz="2400" b="0" cap="none" dirty="0" smtClean="0">
                <a:ea typeface="+mn-ea"/>
                <a:cs typeface="+mn-cs"/>
              </a:rPr>
            </a:br>
            <a:r>
              <a:rPr lang="en-US" sz="2400" b="0" cap="none" dirty="0">
                <a:ea typeface="+mn-ea"/>
                <a:cs typeface="+mn-cs"/>
              </a:rPr>
              <a:t/>
            </a:r>
            <a:br>
              <a:rPr lang="en-US" sz="2400" b="0" cap="none" dirty="0">
                <a:ea typeface="+mn-ea"/>
                <a:cs typeface="+mn-cs"/>
              </a:rPr>
            </a:br>
            <a:endParaRPr lang="en-US" sz="2400" b="0" cap="none" dirty="0">
              <a:ea typeface="+mn-ea"/>
              <a:cs typeface="+mn-cs"/>
            </a:endParaRPr>
          </a:p>
        </p:txBody>
      </p:sp>
    </p:spTree>
    <p:extLst>
      <p:ext uri="{BB962C8B-B14F-4D97-AF65-F5344CB8AC3E}">
        <p14:creationId xmlns:p14="http://schemas.microsoft.com/office/powerpoint/2010/main" val="4160717117"/>
      </p:ext>
    </p:extLst>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99592" y="2636912"/>
            <a:ext cx="2160240" cy="584776"/>
          </a:xfrm>
          <a:prstGeom prst="rect">
            <a:avLst/>
          </a:prstGeom>
          <a:noFill/>
        </p:spPr>
        <p:txBody>
          <a:bodyPr wrap="square" rtlCol="0">
            <a:spAutoFit/>
          </a:bodyPr>
          <a:lstStyle/>
          <a:p>
            <a:r>
              <a:rPr lang="es-ES" sz="3200" b="1" dirty="0" smtClean="0">
                <a:solidFill>
                  <a:srgbClr val="F26200">
                    <a:alpha val="40000"/>
                  </a:srgbClr>
                </a:solidFill>
                <a:cs typeface="Arial" pitchFamily="34" charset="0"/>
              </a:rPr>
              <a:t>Educación</a:t>
            </a:r>
            <a:endParaRPr lang="es-ES" sz="3600" b="1" dirty="0">
              <a:solidFill>
                <a:srgbClr val="F26200">
                  <a:alpha val="40000"/>
                </a:srgbClr>
              </a:solidFill>
              <a:cs typeface="Arial" pitchFamily="34" charset="0"/>
            </a:endParaRPr>
          </a:p>
        </p:txBody>
      </p:sp>
      <p:sp>
        <p:nvSpPr>
          <p:cNvPr id="5" name="Title 7"/>
          <p:cNvSpPr>
            <a:spLocks noGrp="1"/>
          </p:cNvSpPr>
          <p:nvPr>
            <p:ph type="title"/>
          </p:nvPr>
        </p:nvSpPr>
        <p:spPr>
          <a:xfrm>
            <a:off x="2987824" y="2420888"/>
            <a:ext cx="5867400" cy="1970046"/>
          </a:xfrm>
        </p:spPr>
        <p:txBody>
          <a:bodyPr>
            <a:noAutofit/>
          </a:bodyPr>
          <a:lstStyle/>
          <a:p>
            <a:pPr lvl="0">
              <a:spcBef>
                <a:spcPts val="0"/>
              </a:spcBef>
            </a:pPr>
            <a:r>
              <a:rPr lang="en-US" sz="4000" b="0" cap="none" dirty="0" smtClean="0">
                <a:ea typeface="+mn-ea"/>
                <a:cs typeface="+mn-cs"/>
              </a:rPr>
              <a:t/>
            </a:r>
            <a:br>
              <a:rPr lang="en-US" sz="4000" b="0" cap="none" dirty="0" smtClean="0">
                <a:ea typeface="+mn-ea"/>
                <a:cs typeface="+mn-cs"/>
              </a:rPr>
            </a:br>
            <a:endParaRPr lang="en-US" sz="2400" b="0" cap="none" dirty="0">
              <a:ea typeface="+mn-ea"/>
              <a:cs typeface="+mn-cs"/>
            </a:endParaRPr>
          </a:p>
        </p:txBody>
      </p:sp>
      <p:sp>
        <p:nvSpPr>
          <p:cNvPr id="2" name="Rectángulo 1"/>
          <p:cNvSpPr/>
          <p:nvPr/>
        </p:nvSpPr>
        <p:spPr>
          <a:xfrm>
            <a:off x="2987824" y="2060848"/>
            <a:ext cx="5832648" cy="3724097"/>
          </a:xfrm>
          <a:prstGeom prst="rect">
            <a:avLst/>
          </a:prstGeom>
        </p:spPr>
        <p:txBody>
          <a:bodyPr wrap="square">
            <a:spAutoFit/>
          </a:bodyPr>
          <a:lstStyle/>
          <a:p>
            <a:r>
              <a:rPr lang="en-US" sz="4000" dirty="0"/>
              <a:t>5.Gaceta </a:t>
            </a:r>
            <a:r>
              <a:rPr lang="en-US" sz="4000" dirty="0" smtClean="0"/>
              <a:t>CUBADVENTISTA</a:t>
            </a:r>
          </a:p>
          <a:p>
            <a:endParaRPr lang="en-US" sz="4000" dirty="0"/>
          </a:p>
          <a:p>
            <a:r>
              <a:rPr lang="en-US" sz="3600" dirty="0" smtClean="0"/>
              <a:t>6</a:t>
            </a:r>
            <a:r>
              <a:rPr lang="en-US" sz="4000" dirty="0" smtClean="0"/>
              <a:t>.</a:t>
            </a:r>
            <a:r>
              <a:rPr lang="en-US" sz="3600" dirty="0" smtClean="0"/>
              <a:t>Material</a:t>
            </a:r>
            <a:r>
              <a:rPr lang="en-US" sz="4000" dirty="0" smtClean="0"/>
              <a:t> </a:t>
            </a:r>
            <a:r>
              <a:rPr lang="en-US" sz="4000" dirty="0" err="1" smtClean="0"/>
              <a:t>impreso</a:t>
            </a:r>
            <a:r>
              <a:rPr lang="en-US" sz="4000" dirty="0" smtClean="0"/>
              <a:t> </a:t>
            </a:r>
            <a:r>
              <a:rPr lang="en-US" sz="4000" dirty="0" err="1" smtClean="0"/>
              <a:t>para</a:t>
            </a:r>
            <a:r>
              <a:rPr lang="en-US" sz="4000" dirty="0" smtClean="0"/>
              <a:t> </a:t>
            </a:r>
            <a:r>
              <a:rPr lang="en-US" sz="4000" dirty="0" err="1" smtClean="0"/>
              <a:t>cada</a:t>
            </a:r>
            <a:r>
              <a:rPr lang="en-US" sz="4000" dirty="0" smtClean="0"/>
              <a:t> </a:t>
            </a:r>
            <a:r>
              <a:rPr lang="en-US" sz="4000" dirty="0" err="1" smtClean="0"/>
              <a:t>iglesia</a:t>
            </a:r>
            <a:r>
              <a:rPr lang="en-US" sz="4000" dirty="0" smtClean="0"/>
              <a:t> </a:t>
            </a:r>
            <a:r>
              <a:rPr lang="en-US" sz="4000" dirty="0" err="1" smtClean="0"/>
              <a:t>sobre</a:t>
            </a:r>
            <a:r>
              <a:rPr lang="en-US" sz="4000" dirty="0" smtClean="0"/>
              <a:t> </a:t>
            </a:r>
            <a:r>
              <a:rPr lang="en-US" sz="4000" dirty="0" err="1" smtClean="0"/>
              <a:t>educación</a:t>
            </a:r>
            <a:r>
              <a:rPr lang="en-US" sz="4000" dirty="0" smtClean="0"/>
              <a:t> musical.</a:t>
            </a:r>
          </a:p>
          <a:p>
            <a:endParaRPr lang="en-US" dirty="0"/>
          </a:p>
          <a:p>
            <a:endParaRPr lang="es-ES" dirty="0"/>
          </a:p>
        </p:txBody>
      </p:sp>
    </p:spTree>
    <p:extLst>
      <p:ext uri="{BB962C8B-B14F-4D97-AF65-F5344CB8AC3E}">
        <p14:creationId xmlns:p14="http://schemas.microsoft.com/office/powerpoint/2010/main" val="1521833312"/>
      </p:ext>
    </p:extLst>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Oval 3"/>
          <p:cNvSpPr/>
          <p:nvPr/>
        </p:nvSpPr>
        <p:spPr>
          <a:xfrm>
            <a:off x="7620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prstClr val="white"/>
                </a:solidFill>
              </a:rPr>
              <a:t>             </a:t>
            </a:r>
          </a:p>
        </p:txBody>
      </p:sp>
      <p:sp>
        <p:nvSpPr>
          <p:cNvPr id="8" name="Oval 7"/>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solidFill>
                  <a:prstClr val="white"/>
                </a:solidFill>
              </a:rPr>
              <a:t>       </a:t>
            </a:r>
          </a:p>
        </p:txBody>
      </p:sp>
      <p:sp>
        <p:nvSpPr>
          <p:cNvPr id="17" name="TextBox 16"/>
          <p:cNvSpPr txBox="1"/>
          <p:nvPr/>
        </p:nvSpPr>
        <p:spPr>
          <a:xfrm>
            <a:off x="827584" y="2348880"/>
            <a:ext cx="1867272" cy="1200328"/>
          </a:xfrm>
          <a:prstGeom prst="rect">
            <a:avLst/>
          </a:prstGeom>
          <a:noFill/>
        </p:spPr>
        <p:txBody>
          <a:bodyPr wrap="square" rtlCol="0">
            <a:spAutoFit/>
          </a:bodyPr>
          <a:lstStyle/>
          <a:p>
            <a:pPr algn="ctr"/>
            <a:r>
              <a:rPr lang="es-ES" sz="2400" b="1" dirty="0" smtClean="0">
                <a:solidFill>
                  <a:srgbClr val="2A7A9E">
                    <a:alpha val="40000"/>
                  </a:srgbClr>
                </a:solidFill>
                <a:cs typeface="Arial" pitchFamily="34" charset="0"/>
              </a:rPr>
              <a:t>SERVICIO</a:t>
            </a:r>
          </a:p>
          <a:p>
            <a:pPr algn="ctr"/>
            <a:r>
              <a:rPr lang="es-ES" sz="2400" b="1" dirty="0" smtClean="0">
                <a:solidFill>
                  <a:srgbClr val="2A7A9E">
                    <a:alpha val="40000"/>
                  </a:srgbClr>
                </a:solidFill>
                <a:cs typeface="Arial" pitchFamily="34" charset="0"/>
              </a:rPr>
              <a:t> A LA COMUNIDAD</a:t>
            </a:r>
            <a:endParaRPr lang="es-ES" sz="2400" b="1" dirty="0">
              <a:solidFill>
                <a:srgbClr val="2A7A9E">
                  <a:alpha val="40000"/>
                </a:srgbClr>
              </a:solidFill>
              <a:cs typeface="Arial" pitchFamily="34" charset="0"/>
            </a:endParaRPr>
          </a:p>
        </p:txBody>
      </p:sp>
      <p:sp>
        <p:nvSpPr>
          <p:cNvPr id="9" name="Title 8"/>
          <p:cNvSpPr>
            <a:spLocks noGrp="1"/>
          </p:cNvSpPr>
          <p:nvPr>
            <p:ph type="title"/>
          </p:nvPr>
        </p:nvSpPr>
        <p:spPr>
          <a:xfrm>
            <a:off x="2843808" y="2492896"/>
            <a:ext cx="5867400" cy="1970046"/>
          </a:xfrm>
        </p:spPr>
        <p:txBody>
          <a:bodyPr>
            <a:noAutofit/>
          </a:bodyPr>
          <a:lstStyle/>
          <a:p>
            <a:pPr lvl="0" algn="ctr">
              <a:spcBef>
                <a:spcPts val="0"/>
              </a:spcBef>
            </a:pPr>
            <a:r>
              <a:rPr lang="es-ES" sz="4000" cap="none" dirty="0">
                <a:solidFill>
                  <a:prstClr val="black">
                    <a:lumMod val="85000"/>
                    <a:lumOff val="15000"/>
                  </a:prstClr>
                </a:solidFill>
                <a:ea typeface="+mn-ea"/>
                <a:cs typeface="+mn-cs"/>
              </a:rPr>
              <a:t>1</a:t>
            </a:r>
            <a:r>
              <a:rPr lang="es-ES" sz="4000" cap="none" dirty="0" smtClean="0">
                <a:solidFill>
                  <a:prstClr val="black">
                    <a:lumMod val="85000"/>
                    <a:lumOff val="15000"/>
                  </a:prstClr>
                </a:solidFill>
                <a:ea typeface="+mn-ea"/>
                <a:cs typeface="+mn-cs"/>
              </a:rPr>
              <a:t>. Caravana Evangelística Musical</a:t>
            </a:r>
            <a:br>
              <a:rPr lang="es-ES" sz="4000" cap="none" dirty="0" smtClean="0">
                <a:solidFill>
                  <a:prstClr val="black">
                    <a:lumMod val="85000"/>
                    <a:lumOff val="15000"/>
                  </a:prstClr>
                </a:solidFill>
                <a:ea typeface="+mn-ea"/>
                <a:cs typeface="+mn-cs"/>
              </a:rPr>
            </a:br>
            <a:r>
              <a:rPr lang="es-ES" sz="4000" cap="none" dirty="0" smtClean="0">
                <a:solidFill>
                  <a:prstClr val="black">
                    <a:lumMod val="85000"/>
                    <a:lumOff val="15000"/>
                  </a:prstClr>
                </a:solidFill>
                <a:ea typeface="+mn-ea"/>
                <a:cs typeface="+mn-cs"/>
              </a:rPr>
              <a:t>“Artistas con una Misión” </a:t>
            </a:r>
            <a:br>
              <a:rPr lang="es-ES" sz="4000" cap="none" dirty="0" smtClean="0">
                <a:solidFill>
                  <a:prstClr val="black">
                    <a:lumMod val="85000"/>
                    <a:lumOff val="15000"/>
                  </a:prstClr>
                </a:solidFill>
                <a:ea typeface="+mn-ea"/>
                <a:cs typeface="+mn-cs"/>
              </a:rPr>
            </a:br>
            <a:endParaRPr lang="es-ES" sz="4000" b="0" cap="none" dirty="0">
              <a:solidFill>
                <a:prstClr val="black">
                  <a:lumMod val="50000"/>
                  <a:lumOff val="50000"/>
                </a:prstClr>
              </a:solidFill>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762000" y="1946209"/>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p>
        </p:txBody>
      </p:sp>
      <p:sp>
        <p:nvSpPr>
          <p:cNvPr id="6" name="Oval 5"/>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3" name="TextBox 12"/>
          <p:cNvSpPr txBox="1"/>
          <p:nvPr/>
        </p:nvSpPr>
        <p:spPr>
          <a:xfrm>
            <a:off x="797828" y="2708920"/>
            <a:ext cx="2406020" cy="461665"/>
          </a:xfrm>
          <a:prstGeom prst="rect">
            <a:avLst/>
          </a:prstGeom>
          <a:noFill/>
        </p:spPr>
        <p:txBody>
          <a:bodyPr wrap="square" rtlCol="0">
            <a:spAutoFit/>
          </a:bodyPr>
          <a:lstStyle/>
          <a:p>
            <a:r>
              <a:rPr lang="en-US" sz="2400" b="1" dirty="0" smtClean="0">
                <a:solidFill>
                  <a:srgbClr val="65B131">
                    <a:alpha val="64000"/>
                  </a:srgbClr>
                </a:solidFill>
                <a:cs typeface="Arial" pitchFamily="34" charset="0"/>
              </a:rPr>
              <a:t>EVANGELISMO</a:t>
            </a:r>
            <a:endParaRPr lang="en-US" sz="2400" b="1" dirty="0">
              <a:solidFill>
                <a:srgbClr val="65B131">
                  <a:alpha val="64000"/>
                </a:srgbClr>
              </a:solidFill>
              <a:cs typeface="Arial" pitchFamily="34" charset="0"/>
            </a:endParaRPr>
          </a:p>
        </p:txBody>
      </p:sp>
      <p:sp>
        <p:nvSpPr>
          <p:cNvPr id="8" name="Title 7"/>
          <p:cNvSpPr>
            <a:spLocks noGrp="1"/>
          </p:cNvSpPr>
          <p:nvPr>
            <p:ph type="title"/>
          </p:nvPr>
        </p:nvSpPr>
        <p:spPr>
          <a:xfrm>
            <a:off x="3059832" y="1700808"/>
            <a:ext cx="5867400" cy="4028934"/>
          </a:xfrm>
        </p:spPr>
        <p:txBody>
          <a:bodyPr>
            <a:noAutofit/>
          </a:bodyPr>
          <a:lstStyle/>
          <a:p>
            <a:pPr lvl="0">
              <a:spcBef>
                <a:spcPts val="0"/>
              </a:spcBef>
            </a:pPr>
            <a:r>
              <a:rPr lang="en-US" sz="4000" b="0" cap="none" dirty="0" smtClean="0">
                <a:ea typeface="+mn-ea"/>
                <a:cs typeface="+mn-cs"/>
              </a:rPr>
              <a:t>1. “</a:t>
            </a:r>
            <a:r>
              <a:rPr lang="en-US" sz="4000" b="0" cap="none" dirty="0" err="1" smtClean="0">
                <a:ea typeface="+mn-ea"/>
                <a:cs typeface="+mn-cs"/>
              </a:rPr>
              <a:t>Impacto</a:t>
            </a:r>
            <a:r>
              <a:rPr lang="en-US" sz="4000" b="0" cap="none" dirty="0" smtClean="0">
                <a:ea typeface="+mn-ea"/>
                <a:cs typeface="+mn-cs"/>
              </a:rPr>
              <a:t> Esperanza”</a:t>
            </a:r>
            <a:br>
              <a:rPr lang="en-US" sz="4000" b="0" cap="none" dirty="0" smtClean="0">
                <a:ea typeface="+mn-ea"/>
                <a:cs typeface="+mn-cs"/>
              </a:rPr>
            </a:br>
            <a:r>
              <a:rPr lang="en-US" sz="4000" b="0" cap="none" dirty="0" err="1" smtClean="0">
                <a:ea typeface="+mn-ea"/>
                <a:cs typeface="+mn-cs"/>
              </a:rPr>
              <a:t>utilizando</a:t>
            </a:r>
            <a:r>
              <a:rPr lang="en-US" sz="4000" b="0" cap="none" dirty="0" smtClean="0">
                <a:ea typeface="+mn-ea"/>
                <a:cs typeface="+mn-cs"/>
              </a:rPr>
              <a:t> </a:t>
            </a:r>
            <a:r>
              <a:rPr lang="en-US" sz="4000" b="0" cap="none" dirty="0" err="1" smtClean="0">
                <a:ea typeface="+mn-ea"/>
                <a:cs typeface="+mn-cs"/>
              </a:rPr>
              <a:t>las</a:t>
            </a:r>
            <a:r>
              <a:rPr lang="en-US" sz="4000" b="0" cap="none" dirty="0" smtClean="0">
                <a:ea typeface="+mn-ea"/>
                <a:cs typeface="+mn-cs"/>
              </a:rPr>
              <a:t> </a:t>
            </a:r>
            <a:r>
              <a:rPr lang="en-US" sz="4000" b="0" cap="none" dirty="0" err="1" smtClean="0">
                <a:ea typeface="+mn-ea"/>
                <a:cs typeface="+mn-cs"/>
              </a:rPr>
              <a:t>redes</a:t>
            </a:r>
            <a:r>
              <a:rPr lang="en-US" sz="4000" b="0" cap="none" dirty="0" smtClean="0">
                <a:ea typeface="+mn-ea"/>
                <a:cs typeface="+mn-cs"/>
              </a:rPr>
              <a:t> </a:t>
            </a:r>
            <a:r>
              <a:rPr lang="en-US" sz="4000" b="0" cap="none" dirty="0" err="1" smtClean="0">
                <a:ea typeface="+mn-ea"/>
                <a:cs typeface="+mn-cs"/>
              </a:rPr>
              <a:t>sociales</a:t>
            </a:r>
            <a:r>
              <a:rPr lang="en-US" sz="4000" b="0" cap="none" dirty="0">
                <a:ea typeface="+mn-ea"/>
                <a:cs typeface="+mn-cs"/>
              </a:rPr>
              <a:t> </a:t>
            </a:r>
            <a:r>
              <a:rPr lang="en-US" sz="4000" b="0" cap="none" dirty="0" smtClean="0">
                <a:ea typeface="+mn-ea"/>
                <a:cs typeface="+mn-cs"/>
              </a:rPr>
              <a:t>(1 Mayo) </a:t>
            </a:r>
            <a:br>
              <a:rPr lang="en-US" sz="4000" b="0" cap="none" dirty="0" smtClean="0">
                <a:ea typeface="+mn-ea"/>
                <a:cs typeface="+mn-cs"/>
              </a:rPr>
            </a:br>
            <a:r>
              <a:rPr lang="en-US" sz="4000" b="0" cap="none" dirty="0" smtClean="0">
                <a:ea typeface="+mn-ea"/>
                <a:cs typeface="+mn-cs"/>
              </a:rPr>
              <a:t> </a:t>
            </a:r>
            <a:br>
              <a:rPr lang="en-US" sz="4000" b="0" cap="none" dirty="0" smtClean="0">
                <a:ea typeface="+mn-ea"/>
                <a:cs typeface="+mn-cs"/>
              </a:rPr>
            </a:br>
            <a:r>
              <a:rPr lang="en-US" sz="4000" b="0" cap="none" dirty="0" smtClean="0">
                <a:ea typeface="+mn-ea"/>
                <a:cs typeface="+mn-cs"/>
              </a:rPr>
              <a:t>2. </a:t>
            </a:r>
            <a:r>
              <a:rPr lang="en-US" sz="4000" b="0" cap="none" dirty="0" err="1" smtClean="0">
                <a:ea typeface="+mn-ea"/>
                <a:cs typeface="+mn-cs"/>
              </a:rPr>
              <a:t>Lanzamiento</a:t>
            </a:r>
            <a:r>
              <a:rPr lang="en-US" sz="4000" b="0" cap="none" dirty="0" smtClean="0">
                <a:ea typeface="+mn-ea"/>
                <a:cs typeface="+mn-cs"/>
              </a:rPr>
              <a:t> de </a:t>
            </a:r>
            <a:r>
              <a:rPr lang="en-US" sz="4000" b="0" cap="none" dirty="0" err="1" smtClean="0">
                <a:ea typeface="+mn-ea"/>
                <a:cs typeface="+mn-cs"/>
              </a:rPr>
              <a:t>las</a:t>
            </a:r>
            <a:r>
              <a:rPr lang="en-US" sz="4000" b="0" cap="none" dirty="0" smtClean="0">
                <a:ea typeface="+mn-ea"/>
                <a:cs typeface="+mn-cs"/>
              </a:rPr>
              <a:t> </a:t>
            </a:r>
            <a:r>
              <a:rPr lang="en-US" sz="4000" b="0" cap="none" dirty="0" err="1" smtClean="0">
                <a:ea typeface="+mn-ea"/>
                <a:cs typeface="+mn-cs"/>
              </a:rPr>
              <a:t>Lecciones</a:t>
            </a:r>
            <a:r>
              <a:rPr lang="en-US" sz="4000" b="0" cap="none" dirty="0" smtClean="0">
                <a:ea typeface="+mn-ea"/>
                <a:cs typeface="+mn-cs"/>
              </a:rPr>
              <a:t> de “La </a:t>
            </a:r>
            <a:r>
              <a:rPr lang="en-US" sz="4000" b="0" cap="none" dirty="0" err="1" smtClean="0">
                <a:ea typeface="+mn-ea"/>
                <a:cs typeface="+mn-cs"/>
              </a:rPr>
              <a:t>Voz</a:t>
            </a:r>
            <a:r>
              <a:rPr lang="en-US" sz="4000" b="0" cap="none" dirty="0" smtClean="0">
                <a:ea typeface="+mn-ea"/>
                <a:cs typeface="+mn-cs"/>
              </a:rPr>
              <a:t> de la Esperanza”(5 de junio)</a:t>
            </a:r>
            <a:br>
              <a:rPr lang="en-US" sz="4000" b="0" cap="none" dirty="0" smtClean="0">
                <a:ea typeface="+mn-ea"/>
                <a:cs typeface="+mn-cs"/>
              </a:rPr>
            </a:br>
            <a:endParaRPr lang="en-US" sz="4000" b="0" cap="none" dirty="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762000" y="1946209"/>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p>
        </p:txBody>
      </p:sp>
      <p:sp>
        <p:nvSpPr>
          <p:cNvPr id="6" name="Oval 5"/>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3" name="TextBox 12"/>
          <p:cNvSpPr txBox="1"/>
          <p:nvPr/>
        </p:nvSpPr>
        <p:spPr>
          <a:xfrm>
            <a:off x="797828" y="2708920"/>
            <a:ext cx="2406020" cy="461665"/>
          </a:xfrm>
          <a:prstGeom prst="rect">
            <a:avLst/>
          </a:prstGeom>
          <a:noFill/>
        </p:spPr>
        <p:txBody>
          <a:bodyPr wrap="square" rtlCol="0">
            <a:spAutoFit/>
          </a:bodyPr>
          <a:lstStyle/>
          <a:p>
            <a:r>
              <a:rPr lang="en-US" sz="2400" b="1" dirty="0" smtClean="0">
                <a:solidFill>
                  <a:srgbClr val="65B131">
                    <a:alpha val="64000"/>
                  </a:srgbClr>
                </a:solidFill>
                <a:cs typeface="Arial" pitchFamily="34" charset="0"/>
              </a:rPr>
              <a:t>EVANGELISMO</a:t>
            </a:r>
            <a:endParaRPr lang="en-US" sz="2400" b="1" dirty="0">
              <a:solidFill>
                <a:srgbClr val="65B131">
                  <a:alpha val="64000"/>
                </a:srgbClr>
              </a:solidFill>
              <a:cs typeface="Arial" pitchFamily="34" charset="0"/>
            </a:endParaRPr>
          </a:p>
        </p:txBody>
      </p:sp>
      <p:sp>
        <p:nvSpPr>
          <p:cNvPr id="2" name="Título 1"/>
          <p:cNvSpPr>
            <a:spLocks noGrp="1"/>
          </p:cNvSpPr>
          <p:nvPr>
            <p:ph type="title"/>
          </p:nvPr>
        </p:nvSpPr>
        <p:spPr>
          <a:xfrm>
            <a:off x="3209885" y="1412776"/>
            <a:ext cx="5904656" cy="3888432"/>
          </a:xfrm>
        </p:spPr>
        <p:txBody>
          <a:bodyPr>
            <a:normAutofit/>
          </a:bodyPr>
          <a:lstStyle/>
          <a:p>
            <a:r>
              <a:rPr lang="es-ES" sz="4000" b="0" dirty="0" smtClean="0"/>
              <a:t>3. A</a:t>
            </a:r>
            <a:r>
              <a:rPr lang="es-ES" sz="4000" b="0" cap="none" dirty="0" smtClean="0"/>
              <a:t>udiovisual</a:t>
            </a:r>
            <a:r>
              <a:rPr lang="es-ES" sz="4000" b="0" dirty="0" smtClean="0"/>
              <a:t>: “VENCEDORES” </a:t>
            </a:r>
            <a:r>
              <a:rPr lang="es-ES" sz="4000" b="0" dirty="0" err="1" smtClean="0"/>
              <a:t>pcm</a:t>
            </a:r>
            <a:r>
              <a:rPr lang="es-ES" sz="4000" dirty="0" smtClean="0"/>
              <a:t/>
            </a:r>
            <a:br>
              <a:rPr lang="es-ES" sz="4000" dirty="0" smtClean="0"/>
            </a:br>
            <a:r>
              <a:rPr lang="es-ES" sz="4000" dirty="0"/>
              <a:t/>
            </a:r>
            <a:br>
              <a:rPr lang="es-ES" sz="4000" dirty="0"/>
            </a:br>
            <a:r>
              <a:rPr lang="es-ES" sz="4000" b="0" dirty="0" smtClean="0"/>
              <a:t>4.S</a:t>
            </a:r>
            <a:r>
              <a:rPr lang="es-ES" sz="4000" b="0" cap="none" dirty="0" smtClean="0"/>
              <a:t>emana de </a:t>
            </a:r>
            <a:r>
              <a:rPr lang="es-ES" sz="4000" b="0" cap="none" dirty="0"/>
              <a:t>C</a:t>
            </a:r>
            <a:r>
              <a:rPr lang="es-ES" sz="4000" b="0" cap="none" dirty="0" smtClean="0"/>
              <a:t>ultura </a:t>
            </a:r>
            <a:r>
              <a:rPr lang="es-ES" sz="4000" b="0" dirty="0" smtClean="0"/>
              <a:t>(o</a:t>
            </a:r>
            <a:r>
              <a:rPr lang="es-ES" sz="4000" b="0" cap="none" dirty="0" smtClean="0"/>
              <a:t>ctubre</a:t>
            </a:r>
            <a:r>
              <a:rPr lang="es-ES" sz="4000" b="0" dirty="0" smtClean="0"/>
              <a:t>)</a:t>
            </a:r>
            <a:endParaRPr lang="es-ES" sz="4000" b="0" dirty="0"/>
          </a:p>
        </p:txBody>
      </p:sp>
    </p:spTree>
    <p:extLst>
      <p:ext uri="{BB962C8B-B14F-4D97-AF65-F5344CB8AC3E}">
        <p14:creationId xmlns:p14="http://schemas.microsoft.com/office/powerpoint/2010/main" val="2931959701"/>
      </p:ext>
    </p:extLst>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5" cstate="print"/>
          <a:stretch>
            <a:fillRect/>
          </a:stretch>
        </p:blipFill>
        <p:spPr>
          <a:xfrm>
            <a:off x="0" y="762000"/>
            <a:ext cx="2445488" cy="2286000"/>
          </a:xfrm>
          <a:prstGeom prst="rect">
            <a:avLst/>
          </a:prstGeom>
        </p:spPr>
      </p:pic>
      <p:sp>
        <p:nvSpPr>
          <p:cNvPr id="7" name="Title 6"/>
          <p:cNvSpPr>
            <a:spLocks noGrp="1"/>
          </p:cNvSpPr>
          <p:nvPr>
            <p:ph type="title"/>
          </p:nvPr>
        </p:nvSpPr>
        <p:spPr>
          <a:xfrm>
            <a:off x="1219200" y="2669865"/>
            <a:ext cx="7543800" cy="1200329"/>
          </a:xfrm>
        </p:spPr>
        <p:txBody>
          <a:bodyPr wrap="square" tIns="0" bIns="0" anchor="t" anchorCtr="0">
            <a:normAutofit fontScale="90000"/>
          </a:bodyPr>
          <a:lstStyle/>
          <a:p>
            <a:r>
              <a:rPr lang="es-ES" sz="7800" b="1" dirty="0" smtClean="0">
                <a:solidFill>
                  <a:prstClr val="black">
                    <a:lumMod val="85000"/>
                    <a:lumOff val="15000"/>
                  </a:prstClr>
                </a:solidFill>
                <a:latin typeface="+mn-lt"/>
              </a:rPr>
              <a:t>DIOS SEA CONTIGO.</a:t>
            </a:r>
            <a:endParaRPr lang="es-ES" sz="7800" dirty="0">
              <a:latin typeface="+mn-lt"/>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DVSECTIONID" val="C09QH3iDYSZce3zG7lU8ci"/>
</p:tagLst>
</file>

<file path=ppt/theme/theme1.xml><?xml version="1.0" encoding="utf-8"?>
<a:theme xmlns:a="http://schemas.openxmlformats.org/drawingml/2006/main" name="Introducción a PowerPoint 2011">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Introducción a PowerPoint 2011.potx</Template>
  <TotalTime>0</TotalTime>
  <Words>159</Words>
  <Application>Microsoft Office PowerPoint</Application>
  <PresentationFormat>Presentación en pantalla (4:3)</PresentationFormat>
  <Paragraphs>48</Paragraphs>
  <Slides>9</Slides>
  <Notes>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Georgia</vt:lpstr>
      <vt:lpstr>Introducción a PowerPoint 2011</vt:lpstr>
      <vt:lpstr>Arte, Cultura y Comunicación PROYECTO 2021</vt:lpstr>
      <vt:lpstr>Presentación de PowerPoint</vt:lpstr>
      <vt:lpstr>1.Taller de Radio y TV (12-14 ABRIL) -Inauguración Estudio  “Hope Channel”  2.Creación de serie audiovisual sobre educación para la iglesia. (3 meses)</vt:lpstr>
      <vt:lpstr> 3. “Escuelas Evangelizadoras de Arte” (Cada templo convertido en un centro de influencia)  4. Página web www.unioncubana.interamerica.org  </vt:lpstr>
      <vt:lpstr> </vt:lpstr>
      <vt:lpstr>1. Caravana Evangelística Musical “Artistas con una Misión”  </vt:lpstr>
      <vt:lpstr>1. “Impacto Esperanza” utilizando las redes sociales (1 Mayo)    2. Lanzamiento de las Lecciones de “La Voz de la Esperanza”(5 de junio) </vt:lpstr>
      <vt:lpstr>3. Audiovisual: “VENCEDORES” pcm  4.Semana de Cultura (octubre)</vt:lpstr>
      <vt:lpstr>DIOS SEA CONTIGO.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2020-11-30T23:03:39Z</dcterms:modified>
</cp:coreProperties>
</file>