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2.xml" ContentType="application/vnd.openxmlformats-officedocument.presentationml.tags+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1"/>
  </p:notesMasterIdLst>
  <p:sldIdLst>
    <p:sldId id="277" r:id="rId2"/>
    <p:sldId id="258" r:id="rId3"/>
    <p:sldId id="278" r:id="rId4"/>
    <p:sldId id="308" r:id="rId5"/>
    <p:sldId id="309" r:id="rId6"/>
    <p:sldId id="263" r:id="rId7"/>
    <p:sldId id="305" r:id="rId8"/>
    <p:sldId id="306" r:id="rId9"/>
    <p:sldId id="264" r:id="rId10"/>
  </p:sldIdLst>
  <p:sldSz cx="9144000" cy="6858000" type="screen4x3"/>
  <p:notesSz cx="6858000" cy="9144000"/>
  <p:defaultTextStyle>
    <a:defPPr>
      <a:defRPr lang="es-ES"/>
    </a:defPPr>
    <a:lvl1pPr marL="0" algn="l" defTabSz="914400" rtl="0" eaLnBrk="1" latinLnBrk="0" hangingPunct="1">
      <a:defRPr lang="es-ES" sz="1800" kern="1200">
        <a:solidFill>
          <a:schemeClr val="tx1"/>
        </a:solidFill>
        <a:latin typeface="+mn-lt"/>
        <a:ea typeface="+mn-ea"/>
        <a:cs typeface="+mn-cs"/>
      </a:defRPr>
    </a:lvl1pPr>
    <a:lvl2pPr marL="457200" algn="l" defTabSz="914400" rtl="0" eaLnBrk="1" latinLnBrk="0" hangingPunct="1">
      <a:defRPr lang="es-ES" sz="1800" kern="1200">
        <a:solidFill>
          <a:schemeClr val="tx1"/>
        </a:solidFill>
        <a:latin typeface="+mn-lt"/>
        <a:ea typeface="+mn-ea"/>
        <a:cs typeface="+mn-cs"/>
      </a:defRPr>
    </a:lvl2pPr>
    <a:lvl3pPr marL="914400" algn="l" defTabSz="914400" rtl="0" eaLnBrk="1" latinLnBrk="0" hangingPunct="1">
      <a:defRPr lang="es-ES" sz="1800" kern="1200">
        <a:solidFill>
          <a:schemeClr val="tx1"/>
        </a:solidFill>
        <a:latin typeface="+mn-lt"/>
        <a:ea typeface="+mn-ea"/>
        <a:cs typeface="+mn-cs"/>
      </a:defRPr>
    </a:lvl3pPr>
    <a:lvl4pPr marL="1371600" algn="l" defTabSz="914400" rtl="0" eaLnBrk="1" latinLnBrk="0" hangingPunct="1">
      <a:defRPr lang="es-ES" sz="1800" kern="1200">
        <a:solidFill>
          <a:schemeClr val="tx1"/>
        </a:solidFill>
        <a:latin typeface="+mn-lt"/>
        <a:ea typeface="+mn-ea"/>
        <a:cs typeface="+mn-cs"/>
      </a:defRPr>
    </a:lvl4pPr>
    <a:lvl5pPr marL="1828800" algn="l" defTabSz="914400" rtl="0" eaLnBrk="1" latinLnBrk="0" hangingPunct="1">
      <a:defRPr lang="es-ES" sz="1800" kern="1200">
        <a:solidFill>
          <a:schemeClr val="tx1"/>
        </a:solidFill>
        <a:latin typeface="+mn-lt"/>
        <a:ea typeface="+mn-ea"/>
        <a:cs typeface="+mn-cs"/>
      </a:defRPr>
    </a:lvl5pPr>
    <a:lvl6pPr marL="2286000" algn="l" defTabSz="914400" rtl="0" eaLnBrk="1" latinLnBrk="0" hangingPunct="1">
      <a:defRPr lang="es-ES" sz="1800" kern="1200">
        <a:solidFill>
          <a:schemeClr val="tx1"/>
        </a:solidFill>
        <a:latin typeface="+mn-lt"/>
        <a:ea typeface="+mn-ea"/>
        <a:cs typeface="+mn-cs"/>
      </a:defRPr>
    </a:lvl6pPr>
    <a:lvl7pPr marL="2743200" algn="l" defTabSz="914400" rtl="0" eaLnBrk="1" latinLnBrk="0" hangingPunct="1">
      <a:defRPr lang="es-ES" sz="1800" kern="1200">
        <a:solidFill>
          <a:schemeClr val="tx1"/>
        </a:solidFill>
        <a:latin typeface="+mn-lt"/>
        <a:ea typeface="+mn-ea"/>
        <a:cs typeface="+mn-cs"/>
      </a:defRPr>
    </a:lvl7pPr>
    <a:lvl8pPr marL="3200400" algn="l" defTabSz="914400" rtl="0" eaLnBrk="1" latinLnBrk="0" hangingPunct="1">
      <a:defRPr lang="es-ES" sz="1800" kern="1200">
        <a:solidFill>
          <a:schemeClr val="tx1"/>
        </a:solidFill>
        <a:latin typeface="+mn-lt"/>
        <a:ea typeface="+mn-ea"/>
        <a:cs typeface="+mn-cs"/>
      </a:defRPr>
    </a:lvl8pPr>
    <a:lvl9pPr marL="3657600" algn="l" defTabSz="914400" rtl="0" eaLnBrk="1" latinLnBrk="0" hangingPunct="1">
      <a:defRPr lang="es-ES"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ción" id="{CB6BBEF7-9717-4733-A929-535518E6EBF6}">
          <p14:sldIdLst>
            <p14:sldId id="277"/>
            <p14:sldId id="258"/>
          </p14:sldIdLst>
        </p14:section>
        <p14:section name="Cree su presentación" id="{16378913-E5ED-4281-BAF5-F1F938CB0BED}">
          <p14:sldIdLst>
            <p14:sldId id="278"/>
            <p14:sldId id="308"/>
            <p14:sldId id="309"/>
            <p14:sldId id="263"/>
            <p14:sldId id="305"/>
            <p14:sldId id="306"/>
          </p14:sldIdLst>
        </p14:section>
        <p14:section name="Enriquezca su presentación" id="{E2D565D1-BA5E-44E6-A40E-50A644912248}">
          <p14:sldIdLst>
            <p14:sldId id="264"/>
          </p14:sldIdLst>
        </p14:section>
        <p14:section name="Entregue su presentación" id="{71D59651-8EFA-4415-9623-98B4C4A8699C}">
          <p14:sldIdLst/>
        </p14:section>
        <p14:section name="¡Hay más!" id="{2E16B512-814A-4DC1-A986-25475E10E0EF}">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1"/>
    </p:ext>
    <p:ext uri="{D31A062A-798A-4329-ABDD-BBA856620510}">
      <p14:defaultImageDpi xmlns:p14="http://schemas.microsoft.com/office/powerpoint/2010/main" val="96"/>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262" autoAdjust="0"/>
    <p:restoredTop sz="89825" autoAdjust="0"/>
  </p:normalViewPr>
  <p:slideViewPr>
    <p:cSldViewPr>
      <p:cViewPr varScale="1">
        <p:scale>
          <a:sx n="66" d="100"/>
          <a:sy n="66" d="100"/>
        </p:scale>
        <p:origin x="1602" y="84"/>
      </p:cViewPr>
      <p:guideLst>
        <p:guide orient="horz" pos="2160"/>
        <p:guide pos="2880"/>
      </p:guideLst>
    </p:cSldViewPr>
  </p:slideViewPr>
  <p:outlineViewPr>
    <p:cViewPr>
      <p:scale>
        <a:sx n="33" d="100"/>
        <a:sy n="33" d="100"/>
      </p:scale>
      <p:origin x="0" y="198"/>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latinLnBrk="0">
              <a:defRPr lang="es-ES" sz="1200"/>
            </a:lvl1pPr>
          </a:lstStyle>
          <a:p>
            <a:endParaRPr lang="es-E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latinLnBrk="0">
              <a:defRPr lang="es-ES" sz="1200"/>
            </a:lvl1pPr>
          </a:lstStyle>
          <a:p>
            <a:fld id="{00F830A1-3891-4B82-A120-081866556DA0}" type="datetimeFigureOut">
              <a:rPr lang="es-ES"/>
              <a:pPr/>
              <a:t>30/11/2020</a:t>
            </a:fld>
            <a:endParaRPr lang="es-E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s-E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latinLnBrk="0">
              <a:defRPr lang="es-ES" sz="1200"/>
            </a:lvl1pPr>
          </a:lstStyle>
          <a:p>
            <a:endParaRPr lang="es-E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latinLnBrk="0">
              <a:defRPr lang="es-ES" sz="1200"/>
            </a:lvl1pPr>
          </a:lstStyle>
          <a:p>
            <a:fld id="{58CC9574-A819-4FE4-99A7-1E27AD09ADC2}" type="slidenum">
              <a:rPr/>
              <a:pPr/>
              <a:t>‹Nº›</a:t>
            </a:fld>
            <a:endParaRPr lang="es-ES"/>
          </a:p>
        </p:txBody>
      </p:sp>
    </p:spTree>
    <p:extLst>
      <p:ext uri="{BB962C8B-B14F-4D97-AF65-F5344CB8AC3E}">
        <p14:creationId xmlns:p14="http://schemas.microsoft.com/office/powerpoint/2010/main" val="127348529"/>
      </p:ext>
    </p:extLst>
  </p:cSld>
  <p:clrMap bg1="lt1" tx1="dk1" bg2="lt2" tx2="dk2" accent1="accent1" accent2="accent2" accent3="accent3" accent4="accent4" accent5="accent5" accent6="accent6" hlink="hlink" folHlink="folHlink"/>
  <p:notesStyle>
    <a:lvl1pPr marL="0" algn="l" defTabSz="914400" rtl="0" eaLnBrk="1" latinLnBrk="0" hangingPunct="1">
      <a:defRPr lang="es-ES" sz="1200" kern="1200">
        <a:solidFill>
          <a:schemeClr val="tx1"/>
        </a:solidFill>
        <a:latin typeface="+mn-lt"/>
        <a:ea typeface="+mn-ea"/>
        <a:cs typeface="+mn-cs"/>
      </a:defRPr>
    </a:lvl1pPr>
    <a:lvl2pPr marL="457200" algn="l" defTabSz="914400" rtl="0" eaLnBrk="1" latinLnBrk="0" hangingPunct="1">
      <a:defRPr lang="es-ES" sz="1200" kern="1200">
        <a:solidFill>
          <a:schemeClr val="tx1"/>
        </a:solidFill>
        <a:latin typeface="+mn-lt"/>
        <a:ea typeface="+mn-ea"/>
        <a:cs typeface="+mn-cs"/>
      </a:defRPr>
    </a:lvl2pPr>
    <a:lvl3pPr marL="914400" algn="l" defTabSz="914400" rtl="0" eaLnBrk="1" latinLnBrk="0" hangingPunct="1">
      <a:defRPr lang="es-ES" sz="1200" kern="1200">
        <a:solidFill>
          <a:schemeClr val="tx1"/>
        </a:solidFill>
        <a:latin typeface="+mn-lt"/>
        <a:ea typeface="+mn-ea"/>
        <a:cs typeface="+mn-cs"/>
      </a:defRPr>
    </a:lvl3pPr>
    <a:lvl4pPr marL="1371600" algn="l" defTabSz="914400" rtl="0" eaLnBrk="1" latinLnBrk="0" hangingPunct="1">
      <a:defRPr lang="es-ES" sz="1200" kern="1200">
        <a:solidFill>
          <a:schemeClr val="tx1"/>
        </a:solidFill>
        <a:latin typeface="+mn-lt"/>
        <a:ea typeface="+mn-ea"/>
        <a:cs typeface="+mn-cs"/>
      </a:defRPr>
    </a:lvl4pPr>
    <a:lvl5pPr marL="1828800" algn="l" defTabSz="914400" rtl="0" eaLnBrk="1" latinLnBrk="0" hangingPunct="1">
      <a:defRPr lang="es-ES" sz="1200" kern="1200">
        <a:solidFill>
          <a:schemeClr val="tx1"/>
        </a:solidFill>
        <a:latin typeface="+mn-lt"/>
        <a:ea typeface="+mn-ea"/>
        <a:cs typeface="+mn-cs"/>
      </a:defRPr>
    </a:lvl5pPr>
    <a:lvl6pPr marL="2286000" algn="l" defTabSz="914400" rtl="0" eaLnBrk="1" latinLnBrk="0" hangingPunct="1">
      <a:defRPr lang="es-ES" sz="1200" kern="1200">
        <a:solidFill>
          <a:schemeClr val="tx1"/>
        </a:solidFill>
        <a:latin typeface="+mn-lt"/>
        <a:ea typeface="+mn-ea"/>
        <a:cs typeface="+mn-cs"/>
      </a:defRPr>
    </a:lvl6pPr>
    <a:lvl7pPr marL="2743200" algn="l" defTabSz="914400" rtl="0" eaLnBrk="1" latinLnBrk="0" hangingPunct="1">
      <a:defRPr lang="es-ES" sz="1200" kern="1200">
        <a:solidFill>
          <a:schemeClr val="tx1"/>
        </a:solidFill>
        <a:latin typeface="+mn-lt"/>
        <a:ea typeface="+mn-ea"/>
        <a:cs typeface="+mn-cs"/>
      </a:defRPr>
    </a:lvl7pPr>
    <a:lvl8pPr marL="3200400" algn="l" defTabSz="914400" rtl="0" eaLnBrk="1" latinLnBrk="0" hangingPunct="1">
      <a:defRPr lang="es-ES" sz="1200" kern="1200">
        <a:solidFill>
          <a:schemeClr val="tx1"/>
        </a:solidFill>
        <a:latin typeface="+mn-lt"/>
        <a:ea typeface="+mn-ea"/>
        <a:cs typeface="+mn-cs"/>
      </a:defRPr>
    </a:lvl8pPr>
    <a:lvl9pPr marL="3657600" algn="l" defTabSz="914400" rtl="0" eaLnBrk="1" latinLnBrk="0" hangingPunct="1">
      <a:defRPr lang="es-ES"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smtClean="0"/>
              <a:t>Este Esta presentación, que se recomienda ver en modo de presentación, muestra las nuevas funciones de PowerPoint. Estas diapositivas están diseñadas para ofrecerle excelentes ideas para las presentaciones que creará en PowerPoint 2011.</a:t>
            </a:r>
          </a:p>
          <a:p>
            <a:endParaRPr lang="es-ES" dirty="0" smtClean="0"/>
          </a:p>
          <a:p>
            <a:pPr>
              <a:spcBef>
                <a:spcPct val="0"/>
              </a:spcBef>
            </a:pPr>
            <a:r>
              <a:rPr lang="es-ES" dirty="0" smtClean="0"/>
              <a:t>Para obtener más plantillas de muestra, haga clic en el menú Archivo y después en la ficha Nuevo a partir de plantilla. En Plantilla, haga clic en Presentaciones.</a:t>
            </a:r>
          </a:p>
        </p:txBody>
      </p:sp>
      <p:sp>
        <p:nvSpPr>
          <p:cNvPr id="4" name="Slide Number Placeholder 3"/>
          <p:cNvSpPr>
            <a:spLocks noGrp="1"/>
          </p:cNvSpPr>
          <p:nvPr>
            <p:ph type="sldNum" sz="quarter" idx="10"/>
          </p:nvPr>
        </p:nvSpPr>
        <p:spPr/>
        <p:txBody>
          <a:bodyPr/>
          <a:lstStyle/>
          <a:p>
            <a:fld id="{58CC9574-A819-4FE4-99A7-1E27AD09ADC2}" type="slidenum">
              <a:rPr lang="es-ES" smtClean="0"/>
              <a:pPr/>
              <a:t>1</a:t>
            </a:fld>
            <a:endParaRPr lang="es-E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ES" dirty="0"/>
          </a:p>
        </p:txBody>
      </p:sp>
      <p:sp>
        <p:nvSpPr>
          <p:cNvPr id="4" name="Slide Number Placeholder 3"/>
          <p:cNvSpPr>
            <a:spLocks noGrp="1"/>
          </p:cNvSpPr>
          <p:nvPr>
            <p:ph type="sldNum" sz="quarter" idx="10"/>
          </p:nvPr>
        </p:nvSpPr>
        <p:spPr/>
        <p:txBody>
          <a:bodyPr/>
          <a:lstStyle/>
          <a:p>
            <a:fld id="{2B891980-0BF3-461C-95D4-87E094E9751C}" type="slidenum">
              <a:rPr lang="es-ES" smtClean="0"/>
              <a:pPr/>
              <a:t>2</a:t>
            </a:fld>
            <a:endParaRPr lang="es-E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dirty="0"/>
          </a:p>
        </p:txBody>
      </p:sp>
      <p:sp>
        <p:nvSpPr>
          <p:cNvPr id="4" name="Slide Number Placeholder 3"/>
          <p:cNvSpPr>
            <a:spLocks noGrp="1"/>
          </p:cNvSpPr>
          <p:nvPr>
            <p:ph type="sldNum" sz="quarter" idx="10"/>
          </p:nvPr>
        </p:nvSpPr>
        <p:spPr/>
        <p:txBody>
          <a:bodyPr/>
          <a:lstStyle/>
          <a:p>
            <a:fld id="{58CC9574-A819-4FE4-99A7-1E27AD09ADC2}" type="slidenum">
              <a:rPr lang="es-ES" smtClean="0"/>
              <a:pPr/>
              <a:t>3</a:t>
            </a:fld>
            <a:endParaRPr lang="es-E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dirty="0"/>
          </a:p>
        </p:txBody>
      </p:sp>
      <p:sp>
        <p:nvSpPr>
          <p:cNvPr id="4" name="Slide Number Placeholder 3"/>
          <p:cNvSpPr>
            <a:spLocks noGrp="1"/>
          </p:cNvSpPr>
          <p:nvPr>
            <p:ph type="sldNum" sz="quarter" idx="10"/>
          </p:nvPr>
        </p:nvSpPr>
        <p:spPr/>
        <p:txBody>
          <a:bodyPr/>
          <a:lstStyle/>
          <a:p>
            <a:fld id="{58CC9574-A819-4FE4-99A7-1E27AD09ADC2}" type="slidenum">
              <a:rPr lang="es-ES" smtClean="0"/>
              <a:pPr/>
              <a:t>4</a:t>
            </a:fld>
            <a:endParaRPr lang="es-E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dirty="0"/>
          </a:p>
        </p:txBody>
      </p:sp>
      <p:sp>
        <p:nvSpPr>
          <p:cNvPr id="4" name="Slide Number Placeholder 3"/>
          <p:cNvSpPr>
            <a:spLocks noGrp="1"/>
          </p:cNvSpPr>
          <p:nvPr>
            <p:ph type="sldNum" sz="quarter" idx="10"/>
          </p:nvPr>
        </p:nvSpPr>
        <p:spPr/>
        <p:txBody>
          <a:bodyPr/>
          <a:lstStyle/>
          <a:p>
            <a:fld id="{58CC9574-A819-4FE4-99A7-1E27AD09ADC2}" type="slidenum">
              <a:rPr lang="es-ES" smtClean="0"/>
              <a:pPr/>
              <a:t>5</a:t>
            </a:fld>
            <a:endParaRPr lang="es-E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ES" dirty="0"/>
          </a:p>
        </p:txBody>
      </p:sp>
      <p:sp>
        <p:nvSpPr>
          <p:cNvPr id="4" name="Slide Number Placeholder 3"/>
          <p:cNvSpPr>
            <a:spLocks noGrp="1"/>
          </p:cNvSpPr>
          <p:nvPr>
            <p:ph type="sldNum" sz="quarter" idx="10"/>
          </p:nvPr>
        </p:nvSpPr>
        <p:spPr/>
        <p:txBody>
          <a:bodyPr/>
          <a:lstStyle/>
          <a:p>
            <a:fld id="{2B891980-0BF3-461C-95D4-87E094E9751C}" type="slidenum">
              <a:rPr lang="es-ES" smtClean="0">
                <a:solidFill>
                  <a:prstClr val="black"/>
                </a:solidFill>
              </a:rPr>
              <a:pPr/>
              <a:t>6</a:t>
            </a:fld>
            <a:endParaRPr lang="es-ES" dirty="0">
              <a:solidFill>
                <a:prstClr val="black"/>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B891980-0BF3-461C-95D4-87E094E9751C}" type="slidenum">
              <a:rPr lang="en-US" smtClean="0">
                <a:solidFill>
                  <a:prstClr val="black"/>
                </a:solidFill>
              </a:rPr>
              <a:pPr/>
              <a:t>7</a:t>
            </a:fld>
            <a:endParaRPr lang="en-US" dirty="0">
              <a:solidFill>
                <a:prstClr val="black"/>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B891980-0BF3-461C-95D4-87E094E9751C}" type="slidenum">
              <a:rPr lang="en-US" smtClean="0">
                <a:solidFill>
                  <a:prstClr val="black"/>
                </a:solidFill>
              </a:rPr>
              <a:pPr/>
              <a:t>8</a:t>
            </a:fld>
            <a:endParaRPr lang="en-US" dirty="0">
              <a:solidFill>
                <a:prstClr val="black"/>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ES" dirty="0"/>
          </a:p>
        </p:txBody>
      </p:sp>
      <p:sp>
        <p:nvSpPr>
          <p:cNvPr id="4" name="Slide Number Placeholder 3"/>
          <p:cNvSpPr>
            <a:spLocks noGrp="1"/>
          </p:cNvSpPr>
          <p:nvPr>
            <p:ph type="sldNum" sz="quarter" idx="10"/>
          </p:nvPr>
        </p:nvSpPr>
        <p:spPr/>
        <p:txBody>
          <a:bodyPr/>
          <a:lstStyle/>
          <a:p>
            <a:fld id="{2B891980-0BF3-461C-95D4-87E094E9751C}" type="slidenum">
              <a:rPr lang="es-ES" smtClean="0">
                <a:solidFill>
                  <a:prstClr val="black"/>
                </a:solidFill>
              </a:rPr>
              <a:pPr/>
              <a:t>9</a:t>
            </a:fld>
            <a:endParaRPr lang="es-ES" dirty="0">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apositiva de título">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stretch>
            <a:fillRect/>
          </a:stretch>
        </p:blipFill>
        <p:spPr>
          <a:xfrm>
            <a:off x="20548" y="20547"/>
            <a:ext cx="3498527" cy="2825393"/>
          </a:xfrm>
          <a:prstGeom prst="rect">
            <a:avLst/>
          </a:prstGeom>
        </p:spPr>
      </p:pic>
      <p:pic>
        <p:nvPicPr>
          <p:cNvPr id="8" name="Picture 7"/>
          <p:cNvPicPr>
            <a:picLocks noChangeAspect="1"/>
          </p:cNvPicPr>
          <p:nvPr userDrawn="1"/>
        </p:nvPicPr>
        <p:blipFill>
          <a:blip r:embed="rId3" cstate="print"/>
          <a:stretch>
            <a:fillRect/>
          </a:stretch>
        </p:blipFill>
        <p:spPr>
          <a:xfrm>
            <a:off x="3503486" y="20548"/>
            <a:ext cx="5624418" cy="2825496"/>
          </a:xfrm>
          <a:prstGeom prst="rect">
            <a:avLst/>
          </a:prstGeom>
        </p:spPr>
      </p:pic>
      <p:pic>
        <p:nvPicPr>
          <p:cNvPr id="9" name="Picture 8"/>
          <p:cNvPicPr>
            <a:picLocks noChangeAspect="1"/>
          </p:cNvPicPr>
          <p:nvPr userDrawn="1"/>
        </p:nvPicPr>
        <p:blipFill>
          <a:blip r:embed="rId4" cstate="print"/>
          <a:stretch>
            <a:fillRect/>
          </a:stretch>
        </p:blipFill>
        <p:spPr>
          <a:xfrm>
            <a:off x="20923" y="2818500"/>
            <a:ext cx="7668994" cy="2296266"/>
          </a:xfrm>
          <a:prstGeom prst="rect">
            <a:avLst/>
          </a:prstGeom>
        </p:spPr>
      </p:pic>
      <p:pic>
        <p:nvPicPr>
          <p:cNvPr id="10" name="Picture 9"/>
          <p:cNvPicPr>
            <a:picLocks noChangeAspect="1"/>
          </p:cNvPicPr>
          <p:nvPr userDrawn="1"/>
        </p:nvPicPr>
        <p:blipFill>
          <a:blip r:embed="rId5" cstate="print"/>
          <a:stretch>
            <a:fillRect/>
          </a:stretch>
        </p:blipFill>
        <p:spPr>
          <a:xfrm>
            <a:off x="7662119" y="2819400"/>
            <a:ext cx="1461333" cy="2293850"/>
          </a:xfrm>
          <a:prstGeom prst="rect">
            <a:avLst/>
          </a:prstGeom>
        </p:spPr>
      </p:pic>
      <p:pic>
        <p:nvPicPr>
          <p:cNvPr id="11" name="Picture 10"/>
          <p:cNvPicPr>
            <a:picLocks/>
          </p:cNvPicPr>
          <p:nvPr userDrawn="1"/>
        </p:nvPicPr>
        <p:blipFill>
          <a:blip r:embed="rId6" cstate="print"/>
          <a:stretch>
            <a:fillRect/>
          </a:stretch>
        </p:blipFill>
        <p:spPr>
          <a:xfrm>
            <a:off x="20548" y="5089818"/>
            <a:ext cx="9098280" cy="1737360"/>
          </a:xfrm>
          <a:prstGeom prst="rect">
            <a:avLst/>
          </a:prstGeom>
        </p:spPr>
      </p:pic>
      <p:sp>
        <p:nvSpPr>
          <p:cNvPr id="14" name="Rectangle 13"/>
          <p:cNvSpPr/>
          <p:nvPr userDrawn="1"/>
        </p:nvSpPr>
        <p:spPr>
          <a:xfrm>
            <a:off x="8755230" y="2469776"/>
            <a:ext cx="304800" cy="152400"/>
          </a:xfrm>
          <a:prstGeom prst="rect">
            <a:avLst/>
          </a:prstGeom>
          <a:solidFill>
            <a:srgbClr val="F274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0" lang="es-ES">
              <a:solidFill>
                <a:srgbClr val="F47F28"/>
              </a:solidFill>
            </a:endParaRPr>
          </a:p>
        </p:txBody>
      </p:sp>
      <p:sp>
        <p:nvSpPr>
          <p:cNvPr id="4" name="Date Placeholder 3"/>
          <p:cNvSpPr>
            <a:spLocks noGrp="1"/>
          </p:cNvSpPr>
          <p:nvPr>
            <p:ph type="dt" sz="half" idx="10"/>
          </p:nvPr>
        </p:nvSpPr>
        <p:spPr/>
        <p:txBody>
          <a:bodyPr/>
          <a:lstStyle>
            <a:lvl1pPr eaLnBrk="1" latinLnBrk="0" hangingPunct="1">
              <a:defRPr kumimoji="0" lang="es-ES">
                <a:solidFill>
                  <a:schemeClr val="bg1"/>
                </a:solidFill>
              </a:defRPr>
            </a:lvl1pPr>
          </a:lstStyle>
          <a:p>
            <a:fld id="{A258050E-B668-4FA7-85AD-C750C80A6E9B}" type="datetimeFigureOut">
              <a:rPr kumimoji="0" lang="es-ES"/>
              <a:pPr/>
              <a:t>30/11/2020</a:t>
            </a:fld>
            <a:endParaRPr kumimoji="0" lang="es-ES"/>
          </a:p>
        </p:txBody>
      </p:sp>
      <p:sp>
        <p:nvSpPr>
          <p:cNvPr id="5" name="Footer Placeholder 4"/>
          <p:cNvSpPr>
            <a:spLocks noGrp="1"/>
          </p:cNvSpPr>
          <p:nvPr>
            <p:ph type="ftr" sz="quarter" idx="11"/>
          </p:nvPr>
        </p:nvSpPr>
        <p:spPr/>
        <p:txBody>
          <a:bodyPr/>
          <a:lstStyle>
            <a:lvl1pPr eaLnBrk="1" latinLnBrk="0" hangingPunct="1">
              <a:defRPr kumimoji="0" lang="es-ES">
                <a:solidFill>
                  <a:schemeClr val="bg1"/>
                </a:solidFill>
              </a:defRPr>
            </a:lvl1pPr>
          </a:lstStyle>
          <a:p>
            <a:endParaRPr kumimoji="0" lang="es-ES"/>
          </a:p>
        </p:txBody>
      </p:sp>
      <p:sp>
        <p:nvSpPr>
          <p:cNvPr id="6" name="Slide Number Placeholder 5"/>
          <p:cNvSpPr>
            <a:spLocks noGrp="1"/>
          </p:cNvSpPr>
          <p:nvPr>
            <p:ph type="sldNum" sz="quarter" idx="12"/>
          </p:nvPr>
        </p:nvSpPr>
        <p:spPr/>
        <p:txBody>
          <a:bodyPr/>
          <a:lstStyle>
            <a:lvl1pPr eaLnBrk="1" latinLnBrk="0" hangingPunct="1">
              <a:defRPr kumimoji="0" lang="es-ES">
                <a:solidFill>
                  <a:schemeClr val="bg1"/>
                </a:solidFill>
              </a:defRPr>
            </a:lvl1pPr>
          </a:lstStyle>
          <a:p>
            <a:fld id="{240D5ECE-8B49-45CD-BE81-EF81920D1969}" type="slidenum">
              <a:rPr kumimoji="0"/>
              <a:pPr/>
              <a:t>‹Nº›</a:t>
            </a:fld>
            <a:endParaRPr kumimoji="0" lang="es-ES"/>
          </a:p>
        </p:txBody>
      </p:sp>
      <p:sp>
        <p:nvSpPr>
          <p:cNvPr id="15" name="Text Placeholder 15"/>
          <p:cNvSpPr>
            <a:spLocks noGrp="1"/>
          </p:cNvSpPr>
          <p:nvPr>
            <p:ph type="body" sz="quarter" idx="14" hasCustomPrompt="1"/>
          </p:nvPr>
        </p:nvSpPr>
        <p:spPr>
          <a:xfrm>
            <a:off x="3581400" y="1295400"/>
            <a:ext cx="5105400" cy="1416269"/>
          </a:xfrm>
        </p:spPr>
        <p:txBody>
          <a:bodyPr anchor="b">
            <a:normAutofit/>
          </a:bodyPr>
          <a:lstStyle>
            <a:lvl1pPr algn="r" eaLnBrk="1" latinLnBrk="0" hangingPunct="1">
              <a:buNone/>
              <a:defRPr kumimoji="0" lang="es-ES" sz="2200" kern="1200">
                <a:solidFill>
                  <a:schemeClr val="tx1">
                    <a:lumMod val="75000"/>
                    <a:lumOff val="25000"/>
                  </a:schemeClr>
                </a:solidFill>
                <a:latin typeface="Calibri" pitchFamily="34" charset="0"/>
                <a:ea typeface="+mn-ea"/>
                <a:cs typeface="+mn-cs"/>
              </a:defRPr>
            </a:lvl1pPr>
          </a:lstStyle>
          <a:p>
            <a:pPr lvl="0"/>
            <a:r>
              <a:rPr kumimoji="0" lang="es-ES"/>
              <a:t>Haga clic para modificar el estilo de subtítulo del patrón</a:t>
            </a:r>
          </a:p>
        </p:txBody>
      </p:sp>
      <p:sp>
        <p:nvSpPr>
          <p:cNvPr id="2" name="Title 1"/>
          <p:cNvSpPr>
            <a:spLocks noGrp="1"/>
          </p:cNvSpPr>
          <p:nvPr>
            <p:ph type="title"/>
          </p:nvPr>
        </p:nvSpPr>
        <p:spPr>
          <a:xfrm>
            <a:off x="106344" y="4114800"/>
            <a:ext cx="7315200" cy="914400"/>
          </a:xfrm>
        </p:spPr>
        <p:txBody>
          <a:bodyPr anchor="b" anchorCtr="0">
            <a:normAutofit/>
          </a:bodyPr>
          <a:lstStyle>
            <a:lvl1pPr marL="0" indent="0" eaLnBrk="1" latinLnBrk="0" hangingPunct="1">
              <a:defRPr kumimoji="0" lang="es-ES" sz="3600" b="1" kern="1200" baseline="0">
                <a:solidFill>
                  <a:schemeClr val="bg1"/>
                </a:solidFill>
                <a:latin typeface="Arial" pitchFamily="34" charset="0"/>
                <a:ea typeface="+mn-ea"/>
                <a:cs typeface="Arial" pitchFamily="34" charset="0"/>
              </a:defRPr>
            </a:lvl1pPr>
          </a:lstStyle>
          <a:p>
            <a:pPr marL="342900" lvl="0" indent="-342900" algn="l" defTabSz="914400" eaLnBrk="1" latinLnBrk="0" hangingPunct="1"/>
            <a:r>
              <a:rPr lang="es-ES_tradnl" smtClean="0"/>
              <a:t>Clic para editar título</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0-#ppt_h/2"/>
                                          </p:val>
                                        </p:tav>
                                        <p:tav tm="100000">
                                          <p:val>
                                            <p:strVal val="#ppt_y"/>
                                          </p:val>
                                        </p:tav>
                                      </p:tavLst>
                                    </p:anim>
                                  </p:childTnLst>
                                </p:cTn>
                              </p:par>
                              <p:par>
                                <p:cTn id="9" presetID="2" presetClass="entr" presetSubtype="3"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1+#ppt_w/2"/>
                                          </p:val>
                                        </p:tav>
                                        <p:tav tm="100000">
                                          <p:val>
                                            <p:strVal val="#ppt_x"/>
                                          </p:val>
                                        </p:tav>
                                      </p:tavLst>
                                    </p:anim>
                                    <p:anim calcmode="lin" valueType="num">
                                      <p:cBhvr additive="base">
                                        <p:cTn id="12" dur="500" fill="hold"/>
                                        <p:tgtEl>
                                          <p:spTgt spid="8"/>
                                        </p:tgtEl>
                                        <p:attrNameLst>
                                          <p:attrName>ppt_y</p:attrName>
                                        </p:attrNameLst>
                                      </p:cBhvr>
                                      <p:tavLst>
                                        <p:tav tm="0">
                                          <p:val>
                                            <p:strVal val="0-#ppt_h/2"/>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15">
                                            <p:txEl>
                                              <p:pRg st="0" end="0"/>
                                            </p:txEl>
                                          </p:spTgt>
                                        </p:tgtEl>
                                        <p:attrNameLst>
                                          <p:attrName>style.visibility</p:attrName>
                                        </p:attrNameLst>
                                      </p:cBhvr>
                                      <p:to>
                                        <p:strVal val="visible"/>
                                      </p:to>
                                    </p:set>
                                    <p:anim calcmode="lin" valueType="num">
                                      <p:cBhvr additive="base">
                                        <p:cTn id="15" dur="500" fill="hold"/>
                                        <p:tgtEl>
                                          <p:spTgt spid="15">
                                            <p:txEl>
                                              <p:pRg st="0" end="0"/>
                                            </p:txEl>
                                          </p:spTgt>
                                        </p:tgtEl>
                                        <p:attrNameLst>
                                          <p:attrName>ppt_x</p:attrName>
                                        </p:attrNameLst>
                                      </p:cBhvr>
                                      <p:tavLst>
                                        <p:tav tm="0">
                                          <p:val>
                                            <p:strVal val="1+#ppt_w/2"/>
                                          </p:val>
                                        </p:tav>
                                        <p:tav tm="100000">
                                          <p:val>
                                            <p:strVal val="#ppt_x"/>
                                          </p:val>
                                        </p:tav>
                                      </p:tavLst>
                                    </p:anim>
                                    <p:anim calcmode="lin" valueType="num">
                                      <p:cBhvr additive="base">
                                        <p:cTn id="16" dur="500" fill="hold"/>
                                        <p:tgtEl>
                                          <p:spTgt spid="15">
                                            <p:txEl>
                                              <p:pRg st="0" end="0"/>
                                            </p:txEl>
                                          </p:spTgt>
                                        </p:tgtEl>
                                        <p:attrNameLst>
                                          <p:attrName>ppt_y</p:attrName>
                                        </p:attrNameLst>
                                      </p:cBhvr>
                                      <p:tavLst>
                                        <p:tav tm="0">
                                          <p:val>
                                            <p:strVal val="#ppt_y"/>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anim calcmode="lin" valueType="num">
                                      <p:cBhvr>
                                        <p:cTn id="20" dur="500" fill="hold"/>
                                        <p:tgtEl>
                                          <p:spTgt spid="11"/>
                                        </p:tgtEl>
                                        <p:attrNameLst>
                                          <p:attrName>ppt_x</p:attrName>
                                        </p:attrNameLst>
                                      </p:cBhvr>
                                      <p:tavLst>
                                        <p:tav tm="0">
                                          <p:val>
                                            <p:strVal val="#ppt_x"/>
                                          </p:val>
                                        </p:tav>
                                        <p:tav tm="100000">
                                          <p:val>
                                            <p:strVal val="#ppt_x"/>
                                          </p:val>
                                        </p:tav>
                                      </p:tavLst>
                                    </p:anim>
                                    <p:anim calcmode="lin" valueType="num">
                                      <p:cBhvr>
                                        <p:cTn id="21" dur="500" fill="hold"/>
                                        <p:tgtEl>
                                          <p:spTgt spid="11"/>
                                        </p:tgtEl>
                                        <p:attrNameLst>
                                          <p:attrName>ppt_y</p:attrName>
                                        </p:attrNameLst>
                                      </p:cBhvr>
                                      <p:tavLst>
                                        <p:tav tm="0">
                                          <p:val>
                                            <p:strVal val="#ppt_y+.1"/>
                                          </p:val>
                                        </p:tav>
                                        <p:tav tm="100000">
                                          <p:val>
                                            <p:strVal val="#ppt_y"/>
                                          </p:val>
                                        </p:tav>
                                      </p:tavLst>
                                    </p:anim>
                                  </p:childTnLst>
                                </p:cTn>
                              </p:par>
                              <p:par>
                                <p:cTn id="22" presetID="2" presetClass="entr" presetSubtype="8" fill="hold" nodeType="with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additive="base">
                                        <p:cTn id="24" dur="500" fill="hold"/>
                                        <p:tgtEl>
                                          <p:spTgt spid="9"/>
                                        </p:tgtEl>
                                        <p:attrNameLst>
                                          <p:attrName>ppt_x</p:attrName>
                                        </p:attrNameLst>
                                      </p:cBhvr>
                                      <p:tavLst>
                                        <p:tav tm="0">
                                          <p:val>
                                            <p:strVal val="0-#ppt_w/2"/>
                                          </p:val>
                                        </p:tav>
                                        <p:tav tm="100000">
                                          <p:val>
                                            <p:strVal val="#ppt_x"/>
                                          </p:val>
                                        </p:tav>
                                      </p:tavLst>
                                    </p:anim>
                                    <p:anim calcmode="lin" valueType="num">
                                      <p:cBhvr additive="base">
                                        <p:cTn id="25" dur="500" fill="hold"/>
                                        <p:tgtEl>
                                          <p:spTgt spid="9"/>
                                        </p:tgtEl>
                                        <p:attrNameLst>
                                          <p:attrName>ppt_y</p:attrName>
                                        </p:attrNameLst>
                                      </p:cBhvr>
                                      <p:tavLst>
                                        <p:tav tm="0">
                                          <p:val>
                                            <p:strVal val="#ppt_y"/>
                                          </p:val>
                                        </p:tav>
                                        <p:tav tm="100000">
                                          <p:val>
                                            <p:strVal val="#ppt_y"/>
                                          </p:val>
                                        </p:tav>
                                      </p:tavLst>
                                    </p:anim>
                                  </p:childTnLst>
                                </p:cTn>
                              </p:par>
                              <p:par>
                                <p:cTn id="26" presetID="2" presetClass="entr" presetSubtype="2"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additive="base">
                                        <p:cTn id="28" dur="500" fill="hold"/>
                                        <p:tgtEl>
                                          <p:spTgt spid="10"/>
                                        </p:tgtEl>
                                        <p:attrNameLst>
                                          <p:attrName>ppt_x</p:attrName>
                                        </p:attrNameLst>
                                      </p:cBhvr>
                                      <p:tavLst>
                                        <p:tav tm="0">
                                          <p:val>
                                            <p:strVal val="1+#ppt_w/2"/>
                                          </p:val>
                                        </p:tav>
                                        <p:tav tm="100000">
                                          <p:val>
                                            <p:strVal val="#ppt_x"/>
                                          </p:val>
                                        </p:tav>
                                      </p:tavLst>
                                    </p:anim>
                                    <p:anim calcmode="lin" valueType="num">
                                      <p:cBhvr additive="base">
                                        <p:cTn id="29" dur="500" fill="hold"/>
                                        <p:tgtEl>
                                          <p:spTgt spid="10"/>
                                        </p:tgtEl>
                                        <p:attrNameLst>
                                          <p:attrName>ppt_y</p:attrName>
                                        </p:attrNameLst>
                                      </p:cBhvr>
                                      <p:tavLst>
                                        <p:tav tm="0">
                                          <p:val>
                                            <p:strVal val="#ppt_y"/>
                                          </p:val>
                                        </p:tav>
                                        <p:tav tm="100000">
                                          <p:val>
                                            <p:strVal val="#ppt_y"/>
                                          </p:val>
                                        </p:tav>
                                      </p:tavLst>
                                    </p:anim>
                                  </p:childTnLst>
                                </p:cTn>
                              </p:par>
                              <p:par>
                                <p:cTn id="30" presetID="10" presetClass="entr" presetSubtype="0" fill="hold" grpId="0" nodeType="withEffect">
                                  <p:stCondLst>
                                    <p:cond delay="50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75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build="p">
        <p:tmplLst>
          <p:tmpl lvl="1">
            <p:tnLst>
              <p:par>
                <p:cTn presetID="2" presetClass="entr" presetSubtype="2" fill="hold" nodeType="withEffect">
                  <p:stCondLst>
                    <p:cond delay="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500" fill="hold"/>
                        <p:tgtEl>
                          <p:spTgt spid="15"/>
                        </p:tgtEl>
                        <p:attrNameLst>
                          <p:attrName>ppt_x</p:attrName>
                        </p:attrNameLst>
                      </p:cBhvr>
                      <p:tavLst>
                        <p:tav tm="0">
                          <p:val>
                            <p:strVal val="1+#ppt_w/2"/>
                          </p:val>
                        </p:tav>
                        <p:tav tm="100000">
                          <p:val>
                            <p:strVal val="#ppt_x"/>
                          </p:val>
                        </p:tav>
                      </p:tavLst>
                    </p:anim>
                    <p:anim calcmode="lin" valueType="num">
                      <p:cBhvr additive="base">
                        <p:cTn dur="500" fill="hold"/>
                        <p:tgtEl>
                          <p:spTgt spid="15"/>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Contenido multimedia con título">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eaLnBrk="1" latinLnBrk="0" hangingPunct="1">
              <a:defRPr kumimoji="0" lang="es-ES">
                <a:solidFill>
                  <a:schemeClr val="bg1"/>
                </a:solidFill>
              </a:defRPr>
            </a:lvl1pPr>
          </a:lstStyle>
          <a:p>
            <a:fld id="{A258050E-B668-4FA7-85AD-C750C80A6E9B}" type="datetimeFigureOut">
              <a:rPr kumimoji="0" lang="es-ES"/>
              <a:pPr/>
              <a:t>30/11/2020</a:t>
            </a:fld>
            <a:endParaRPr kumimoji="0" lang="es-ES"/>
          </a:p>
        </p:txBody>
      </p:sp>
      <p:sp>
        <p:nvSpPr>
          <p:cNvPr id="4" name="Footer Placeholder 3"/>
          <p:cNvSpPr>
            <a:spLocks noGrp="1"/>
          </p:cNvSpPr>
          <p:nvPr>
            <p:ph type="ftr" sz="quarter" idx="11"/>
          </p:nvPr>
        </p:nvSpPr>
        <p:spPr/>
        <p:txBody>
          <a:bodyPr/>
          <a:lstStyle>
            <a:lvl1pPr eaLnBrk="1" latinLnBrk="0" hangingPunct="1">
              <a:defRPr kumimoji="0" lang="es-ES">
                <a:solidFill>
                  <a:schemeClr val="bg1"/>
                </a:solidFill>
              </a:defRPr>
            </a:lvl1pPr>
          </a:lstStyle>
          <a:p>
            <a:endParaRPr kumimoji="0" lang="es-ES"/>
          </a:p>
        </p:txBody>
      </p:sp>
      <p:sp>
        <p:nvSpPr>
          <p:cNvPr id="5" name="Slide Number Placeholder 4"/>
          <p:cNvSpPr>
            <a:spLocks noGrp="1"/>
          </p:cNvSpPr>
          <p:nvPr>
            <p:ph type="sldNum" sz="quarter" idx="12"/>
          </p:nvPr>
        </p:nvSpPr>
        <p:spPr/>
        <p:txBody>
          <a:bodyPr/>
          <a:lstStyle>
            <a:lvl1pPr eaLnBrk="1" latinLnBrk="0" hangingPunct="1">
              <a:defRPr kumimoji="0" lang="es-ES">
                <a:solidFill>
                  <a:schemeClr val="bg1"/>
                </a:solidFill>
              </a:defRPr>
            </a:lvl1pPr>
          </a:lstStyle>
          <a:p>
            <a:fld id="{240D5ECE-8B49-45CD-BE81-EF81920D1969}" type="slidenum">
              <a:rPr kumimoji="0"/>
              <a:pPr/>
              <a:t>‹Nº›</a:t>
            </a:fld>
            <a:endParaRPr kumimoji="0" lang="es-ES"/>
          </a:p>
        </p:txBody>
      </p:sp>
      <p:sp>
        <p:nvSpPr>
          <p:cNvPr id="6" name="Rectangle 5"/>
          <p:cNvSpPr/>
          <p:nvPr userDrawn="1"/>
        </p:nvSpPr>
        <p:spPr>
          <a:xfrm>
            <a:off x="595263" y="4800600"/>
            <a:ext cx="4873752" cy="685800"/>
          </a:xfrm>
          <a:prstGeom prst="rect">
            <a:avLst/>
          </a:prstGeom>
          <a:solidFill>
            <a:schemeClr val="tx1">
              <a:lumMod val="95000"/>
              <a:lumOff val="5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0" lang="es-ES" b="1">
              <a:latin typeface="Georgia" pitchFamily="18" charset="0"/>
            </a:endParaRPr>
          </a:p>
        </p:txBody>
      </p:sp>
      <p:sp>
        <p:nvSpPr>
          <p:cNvPr id="7" name="Title 1"/>
          <p:cNvSpPr>
            <a:spLocks noGrp="1"/>
          </p:cNvSpPr>
          <p:nvPr>
            <p:ph type="title"/>
          </p:nvPr>
        </p:nvSpPr>
        <p:spPr>
          <a:xfrm>
            <a:off x="606552" y="4800600"/>
            <a:ext cx="4809244" cy="566738"/>
          </a:xfrm>
        </p:spPr>
        <p:txBody>
          <a:bodyPr anchor="b">
            <a:normAutofit/>
          </a:bodyPr>
          <a:lstStyle>
            <a:lvl1pPr algn="ctr" eaLnBrk="1" latinLnBrk="0" hangingPunct="1">
              <a:defRPr kumimoji="0" lang="es-ES" sz="1800" b="0" i="1">
                <a:solidFill>
                  <a:schemeClr val="bg1">
                    <a:lumMod val="85000"/>
                  </a:schemeClr>
                </a:solidFill>
                <a:latin typeface="Georgia" pitchFamily="18" charset="0"/>
              </a:defRPr>
            </a:lvl1pPr>
          </a:lstStyle>
          <a:p>
            <a:pPr eaLnBrk="1" latinLnBrk="0" hangingPunct="1"/>
            <a:r>
              <a:rPr lang="es-ES_tradnl" smtClean="0"/>
              <a:t>Clic para editar título</a:t>
            </a:r>
            <a:endParaRPr/>
          </a:p>
        </p:txBody>
      </p:sp>
      <p:sp>
        <p:nvSpPr>
          <p:cNvPr id="9" name="Media Placeholder 8"/>
          <p:cNvSpPr>
            <a:spLocks noGrp="1"/>
          </p:cNvSpPr>
          <p:nvPr>
            <p:ph type="media" sz="quarter" idx="13"/>
          </p:nvPr>
        </p:nvSpPr>
        <p:spPr>
          <a:xfrm>
            <a:off x="587022" y="838200"/>
            <a:ext cx="4873752" cy="3812822"/>
          </a:xfrm>
        </p:spPr>
        <p:txBody>
          <a:bodyPr/>
          <a:lstStyle>
            <a:lvl1pPr eaLnBrk="1" latinLnBrk="0" hangingPunct="1">
              <a:buNone/>
              <a:defRPr kumimoji="0" lang="es-ES"/>
            </a:lvl1pPr>
          </a:lstStyle>
          <a:p>
            <a:pPr eaLnBrk="1" latinLnBrk="0" hangingPunct="1"/>
            <a:r>
              <a:rPr lang="es-ES_tradnl" smtClean="0"/>
              <a:t>Haga clic en el icono para agregar medios</a:t>
            </a:r>
            <a:endParaRPr/>
          </a:p>
        </p:txBody>
      </p:sp>
      <p:sp>
        <p:nvSpPr>
          <p:cNvPr id="11" name="Text Placeholder 10"/>
          <p:cNvSpPr>
            <a:spLocks noGrp="1"/>
          </p:cNvSpPr>
          <p:nvPr>
            <p:ph type="body" sz="quarter" idx="14"/>
          </p:nvPr>
        </p:nvSpPr>
        <p:spPr>
          <a:xfrm>
            <a:off x="5776863" y="838200"/>
            <a:ext cx="2819400" cy="4636911"/>
          </a:xfrm>
        </p:spPr>
        <p:txBody>
          <a:bodyPr>
            <a:normAutofit/>
          </a:bodyPr>
          <a:lstStyle>
            <a:lvl1pPr marL="0" indent="0" algn="l" eaLnBrk="1" latinLnBrk="0" hangingPunct="1">
              <a:buNone/>
              <a:defRPr kumimoji="0" lang="es-ES" sz="2400">
                <a:solidFill>
                  <a:schemeClr val="bg1"/>
                </a:solidFill>
              </a:defRPr>
            </a:lvl1pPr>
          </a:lstStyle>
          <a:p>
            <a:pPr lvl="0" eaLnBrk="1" latinLnBrk="0" hangingPunct="1"/>
            <a:r>
              <a:rPr lang="es-ES_tradnl" smtClean="0"/>
              <a:t>Haga clic para modificar el estilo de texto del patrón</a:t>
            </a:r>
          </a:p>
        </p:txBody>
      </p:sp>
    </p:spTree>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8" name="Rectangle 7"/>
          <p:cNvSpPr/>
          <p:nvPr userDrawn="1"/>
        </p:nvSpPr>
        <p:spPr>
          <a:xfrm>
            <a:off x="1792800" y="4800600"/>
            <a:ext cx="5500800" cy="685800"/>
          </a:xfrm>
          <a:prstGeom prst="rect">
            <a:avLst/>
          </a:prstGeom>
          <a:solidFill>
            <a:schemeClr val="tx1">
              <a:lumMod val="95000"/>
              <a:lumOff val="5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0" lang="es-ES" b="1">
              <a:latin typeface="Georgia" pitchFamily="18" charset="0"/>
            </a:endParaRPr>
          </a:p>
        </p:txBody>
      </p:sp>
      <p:sp>
        <p:nvSpPr>
          <p:cNvPr id="2" name="Title 1"/>
          <p:cNvSpPr>
            <a:spLocks noGrp="1"/>
          </p:cNvSpPr>
          <p:nvPr>
            <p:ph type="title"/>
          </p:nvPr>
        </p:nvSpPr>
        <p:spPr>
          <a:xfrm>
            <a:off x="1792288" y="4800600"/>
            <a:ext cx="5486400" cy="566738"/>
          </a:xfrm>
        </p:spPr>
        <p:txBody>
          <a:bodyPr anchor="b">
            <a:normAutofit/>
          </a:bodyPr>
          <a:lstStyle>
            <a:lvl1pPr algn="ctr" eaLnBrk="1" latinLnBrk="0" hangingPunct="1">
              <a:defRPr kumimoji="0" lang="es-ES" sz="1800" b="0" i="1">
                <a:solidFill>
                  <a:schemeClr val="bg1">
                    <a:lumMod val="85000"/>
                  </a:schemeClr>
                </a:solidFill>
                <a:latin typeface="Georgia" pitchFamily="18" charset="0"/>
              </a:defRPr>
            </a:lvl1pPr>
          </a:lstStyle>
          <a:p>
            <a:pPr eaLnBrk="1" latinLnBrk="0" hangingPunct="1"/>
            <a:r>
              <a:rPr lang="es-ES_tradnl" smtClean="0"/>
              <a:t>Clic para editar título</a:t>
            </a:r>
            <a:endParaRPr/>
          </a:p>
        </p:txBody>
      </p:sp>
      <p:sp>
        <p:nvSpPr>
          <p:cNvPr id="3" name="Picture Placeholder 2"/>
          <p:cNvSpPr>
            <a:spLocks noGrp="1"/>
          </p:cNvSpPr>
          <p:nvPr>
            <p:ph type="pic" idx="1"/>
          </p:nvPr>
        </p:nvSpPr>
        <p:spPr>
          <a:xfrm>
            <a:off x="1792288" y="612775"/>
            <a:ext cx="5486400" cy="4114800"/>
          </a:xfrm>
        </p:spPr>
        <p:txBody>
          <a:bodyPr/>
          <a:lstStyle>
            <a:lvl1pPr marL="0" indent="0" eaLnBrk="1" latinLnBrk="0" hangingPunct="1">
              <a:buNone/>
              <a:defRPr kumimoji="0" lang="es-ES" sz="3200"/>
            </a:lvl1pPr>
            <a:lvl2pPr marL="457200" indent="0" eaLnBrk="1" latinLnBrk="0" hangingPunct="1">
              <a:buNone/>
              <a:defRPr kumimoji="0" lang="es-ES" sz="2800"/>
            </a:lvl2pPr>
            <a:lvl3pPr marL="914400" indent="0" eaLnBrk="1" latinLnBrk="0" hangingPunct="1">
              <a:buNone/>
              <a:defRPr kumimoji="0" lang="es-ES" sz="2400"/>
            </a:lvl3pPr>
            <a:lvl4pPr marL="1371600" indent="0" eaLnBrk="1" latinLnBrk="0" hangingPunct="1">
              <a:buNone/>
              <a:defRPr kumimoji="0" lang="es-ES" sz="2000"/>
            </a:lvl4pPr>
            <a:lvl5pPr marL="1828800" indent="0" eaLnBrk="1" latinLnBrk="0" hangingPunct="1">
              <a:buNone/>
              <a:defRPr kumimoji="0" lang="es-ES" sz="2000"/>
            </a:lvl5pPr>
            <a:lvl6pPr marL="2286000" indent="0" eaLnBrk="1" latinLnBrk="0" hangingPunct="1">
              <a:buNone/>
              <a:defRPr kumimoji="0" lang="es-ES" sz="2000"/>
            </a:lvl6pPr>
            <a:lvl7pPr marL="2743200" indent="0" eaLnBrk="1" latinLnBrk="0" hangingPunct="1">
              <a:buNone/>
              <a:defRPr kumimoji="0" lang="es-ES" sz="2000"/>
            </a:lvl7pPr>
            <a:lvl8pPr marL="3200400" indent="0" eaLnBrk="1" latinLnBrk="0" hangingPunct="1">
              <a:buNone/>
              <a:defRPr kumimoji="0" lang="es-ES" sz="2000"/>
            </a:lvl8pPr>
            <a:lvl9pPr marL="3657600" indent="0" eaLnBrk="1" latinLnBrk="0" hangingPunct="1">
              <a:buNone/>
              <a:defRPr kumimoji="0" lang="es-ES" sz="2000"/>
            </a:lvl9pPr>
          </a:lstStyle>
          <a:p>
            <a:pPr eaLnBrk="1" latinLnBrk="0" hangingPunct="1"/>
            <a:r>
              <a:rPr lang="es-ES_tradnl" smtClean="0"/>
              <a:t>Arrastre la imagen al marcador de posición o haga clic en el icono para agregar</a:t>
            </a:r>
            <a:endParaRPr/>
          </a:p>
        </p:txBody>
      </p:sp>
      <p:sp>
        <p:nvSpPr>
          <p:cNvPr id="4" name="Text Placeholder 3"/>
          <p:cNvSpPr>
            <a:spLocks noGrp="1"/>
          </p:cNvSpPr>
          <p:nvPr>
            <p:ph type="body" sz="half" idx="2"/>
          </p:nvPr>
        </p:nvSpPr>
        <p:spPr>
          <a:xfrm>
            <a:off x="1792288" y="5562600"/>
            <a:ext cx="5486400" cy="609600"/>
          </a:xfrm>
        </p:spPr>
        <p:txBody>
          <a:bodyPr/>
          <a:lstStyle>
            <a:lvl1pPr marL="0" indent="0" algn="ctr" eaLnBrk="1" latinLnBrk="0" hangingPunct="1">
              <a:buNone/>
              <a:defRPr kumimoji="0" lang="es-ES" sz="1400"/>
            </a:lvl1pPr>
            <a:lvl2pPr marL="457200" indent="0" eaLnBrk="1" latinLnBrk="0" hangingPunct="1">
              <a:buNone/>
              <a:defRPr kumimoji="0" lang="es-ES" sz="1200"/>
            </a:lvl2pPr>
            <a:lvl3pPr marL="914400" indent="0" eaLnBrk="1" latinLnBrk="0" hangingPunct="1">
              <a:buNone/>
              <a:defRPr kumimoji="0" lang="es-ES" sz="1000"/>
            </a:lvl3pPr>
            <a:lvl4pPr marL="1371600" indent="0" eaLnBrk="1" latinLnBrk="0" hangingPunct="1">
              <a:buNone/>
              <a:defRPr kumimoji="0" lang="es-ES" sz="900"/>
            </a:lvl4pPr>
            <a:lvl5pPr marL="1828800" indent="0" eaLnBrk="1" latinLnBrk="0" hangingPunct="1">
              <a:buNone/>
              <a:defRPr kumimoji="0" lang="es-ES" sz="900"/>
            </a:lvl5pPr>
            <a:lvl6pPr marL="2286000" indent="0" eaLnBrk="1" latinLnBrk="0" hangingPunct="1">
              <a:buNone/>
              <a:defRPr kumimoji="0" lang="es-ES" sz="900"/>
            </a:lvl6pPr>
            <a:lvl7pPr marL="2743200" indent="0" eaLnBrk="1" latinLnBrk="0" hangingPunct="1">
              <a:buNone/>
              <a:defRPr kumimoji="0" lang="es-ES" sz="900"/>
            </a:lvl7pPr>
            <a:lvl8pPr marL="3200400" indent="0" eaLnBrk="1" latinLnBrk="0" hangingPunct="1">
              <a:buNone/>
              <a:defRPr kumimoji="0" lang="es-ES" sz="900"/>
            </a:lvl8pPr>
            <a:lvl9pPr marL="3657600" indent="0" eaLnBrk="1" latinLnBrk="0" hangingPunct="1">
              <a:buNone/>
              <a:defRPr kumimoji="0" lang="es-ES" sz="900"/>
            </a:lvl9pPr>
          </a:lstStyle>
          <a:p>
            <a:pPr lvl="0" eaLnBrk="1" latinLnBrk="0" hangingPunct="1"/>
            <a:r>
              <a:rPr lang="es-ES_tradnl" smtClean="0"/>
              <a:t>Haga clic para modificar el estilo de texto del patrón</a:t>
            </a:r>
          </a:p>
        </p:txBody>
      </p:sp>
      <p:sp>
        <p:nvSpPr>
          <p:cNvPr id="5" name="Date Placeholder 4"/>
          <p:cNvSpPr>
            <a:spLocks noGrp="1"/>
          </p:cNvSpPr>
          <p:nvPr>
            <p:ph type="dt" sz="half" idx="10"/>
          </p:nvPr>
        </p:nvSpPr>
        <p:spPr/>
        <p:txBody>
          <a:bodyPr/>
          <a:lstStyle>
            <a:lvl1pPr eaLnBrk="1" latinLnBrk="0" hangingPunct="1">
              <a:defRPr kumimoji="0" lang="es-ES">
                <a:solidFill>
                  <a:schemeClr val="bg1"/>
                </a:solidFill>
              </a:defRPr>
            </a:lvl1pPr>
          </a:lstStyle>
          <a:p>
            <a:fld id="{A258050E-B668-4FA7-85AD-C750C80A6E9B}" type="datetimeFigureOut">
              <a:rPr kumimoji="0" lang="es-ES"/>
              <a:pPr/>
              <a:t>30/11/2020</a:t>
            </a:fld>
            <a:endParaRPr kumimoji="0" lang="es-ES"/>
          </a:p>
        </p:txBody>
      </p:sp>
      <p:sp>
        <p:nvSpPr>
          <p:cNvPr id="6" name="Footer Placeholder 5"/>
          <p:cNvSpPr>
            <a:spLocks noGrp="1"/>
          </p:cNvSpPr>
          <p:nvPr>
            <p:ph type="ftr" sz="quarter" idx="11"/>
          </p:nvPr>
        </p:nvSpPr>
        <p:spPr/>
        <p:txBody>
          <a:bodyPr/>
          <a:lstStyle>
            <a:lvl1pPr eaLnBrk="1" latinLnBrk="0" hangingPunct="1">
              <a:defRPr kumimoji="0" lang="es-ES">
                <a:solidFill>
                  <a:schemeClr val="bg1"/>
                </a:solidFill>
              </a:defRPr>
            </a:lvl1pPr>
          </a:lstStyle>
          <a:p>
            <a:endParaRPr kumimoji="0" lang="es-ES"/>
          </a:p>
        </p:txBody>
      </p:sp>
      <p:sp>
        <p:nvSpPr>
          <p:cNvPr id="7" name="Slide Number Placeholder 6"/>
          <p:cNvSpPr>
            <a:spLocks noGrp="1"/>
          </p:cNvSpPr>
          <p:nvPr>
            <p:ph type="sldNum" sz="quarter" idx="12"/>
          </p:nvPr>
        </p:nvSpPr>
        <p:spPr/>
        <p:txBody>
          <a:bodyPr/>
          <a:lstStyle>
            <a:lvl1pPr eaLnBrk="1" latinLnBrk="0" hangingPunct="1">
              <a:defRPr kumimoji="0" lang="es-ES">
                <a:solidFill>
                  <a:schemeClr val="bg1"/>
                </a:solidFill>
              </a:defRPr>
            </a:lvl1pPr>
          </a:lstStyle>
          <a:p>
            <a:fld id="{240D5ECE-8B49-45CD-BE81-EF81920D1969}" type="slidenum">
              <a:rPr kumimoji="0"/>
              <a:pPr/>
              <a:t>‹Nº›</a:t>
            </a:fld>
            <a:endParaRPr kumimoji="0" lang="es-ES"/>
          </a:p>
        </p:txBody>
      </p:sp>
    </p:spTree>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ítulo y texto vertical">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lstStyle/>
          <a:p>
            <a:pPr lvl="0" eaLnBrk="1" latinLnBrk="0" hangingPunct="1"/>
            <a:r>
              <a:rPr lang="es-ES_tradnl" smtClean="0"/>
              <a:t>Haga clic para modificar el estilo de texto del patrón</a:t>
            </a:r>
          </a:p>
          <a:p>
            <a:pPr lvl="1" eaLnBrk="1" latinLnBrk="0" hangingPunct="1"/>
            <a:r>
              <a:rPr lang="es-ES_tradnl" smtClean="0"/>
              <a:t>Segundo nivel</a:t>
            </a:r>
          </a:p>
          <a:p>
            <a:pPr lvl="2" eaLnBrk="1" latinLnBrk="0" hangingPunct="1"/>
            <a:r>
              <a:rPr lang="es-ES_tradnl" smtClean="0"/>
              <a:t>Tercer nivel</a:t>
            </a:r>
          </a:p>
          <a:p>
            <a:pPr lvl="3" eaLnBrk="1" latinLnBrk="0" hangingPunct="1"/>
            <a:r>
              <a:rPr lang="es-ES_tradnl" smtClean="0"/>
              <a:t>Cuarto nivel</a:t>
            </a:r>
          </a:p>
          <a:p>
            <a:pPr lvl="4" eaLnBrk="1" latinLnBrk="0" hangingPunct="1"/>
            <a:r>
              <a:rPr lang="es-ES_tradnl" smtClean="0"/>
              <a:t>Quinto nivel</a:t>
            </a:r>
            <a:endParaRPr/>
          </a:p>
        </p:txBody>
      </p:sp>
      <p:sp>
        <p:nvSpPr>
          <p:cNvPr id="4" name="Date Placeholder 3"/>
          <p:cNvSpPr>
            <a:spLocks noGrp="1"/>
          </p:cNvSpPr>
          <p:nvPr>
            <p:ph type="dt" sz="half" idx="10"/>
          </p:nvPr>
        </p:nvSpPr>
        <p:spPr/>
        <p:txBody>
          <a:bodyPr/>
          <a:lstStyle/>
          <a:p>
            <a:fld id="{A258050E-B668-4FA7-85AD-C750C80A6E9B}" type="datetimeFigureOut">
              <a:rPr kumimoji="0" lang="es-ES"/>
              <a:pPr/>
              <a:t>30/11/2020</a:t>
            </a:fld>
            <a:endParaRPr kumimoji="0" lang="es-ES"/>
          </a:p>
        </p:txBody>
      </p:sp>
      <p:sp>
        <p:nvSpPr>
          <p:cNvPr id="5" name="Footer Placeholder 4"/>
          <p:cNvSpPr>
            <a:spLocks noGrp="1"/>
          </p:cNvSpPr>
          <p:nvPr>
            <p:ph type="ftr" sz="quarter" idx="11"/>
          </p:nvPr>
        </p:nvSpPr>
        <p:spPr/>
        <p:txBody>
          <a:bodyPr/>
          <a:lstStyle/>
          <a:p>
            <a:endParaRPr kumimoji="0" lang="es-ES"/>
          </a:p>
        </p:txBody>
      </p:sp>
      <p:sp>
        <p:nvSpPr>
          <p:cNvPr id="6" name="Slide Number Placeholder 5"/>
          <p:cNvSpPr>
            <a:spLocks noGrp="1"/>
          </p:cNvSpPr>
          <p:nvPr>
            <p:ph type="sldNum" sz="quarter" idx="12"/>
          </p:nvPr>
        </p:nvSpPr>
        <p:spPr/>
        <p:txBody>
          <a:bodyPr/>
          <a:lstStyle/>
          <a:p>
            <a:fld id="{240D5ECE-8B49-45CD-BE81-EF81920D1969}" type="slidenum">
              <a:rPr kumimoji="0"/>
              <a:pPr/>
              <a:t>‹Nº›</a:t>
            </a:fld>
            <a:endParaRPr kumimoji="0" lang="es-ES"/>
          </a:p>
        </p:txBody>
      </p:sp>
      <p:sp>
        <p:nvSpPr>
          <p:cNvPr id="14" name="Title 1"/>
          <p:cNvSpPr>
            <a:spLocks noGrp="1"/>
          </p:cNvSpPr>
          <p:nvPr>
            <p:ph type="title" hasCustomPrompt="1"/>
          </p:nvPr>
        </p:nvSpPr>
        <p:spPr>
          <a:xfrm>
            <a:off x="0" y="414867"/>
            <a:ext cx="5029200" cy="457200"/>
          </a:xfrm>
          <a:solidFill>
            <a:schemeClr val="tx1">
              <a:lumMod val="50000"/>
              <a:lumOff val="50000"/>
            </a:schemeClr>
          </a:solidFill>
        </p:spPr>
        <p:txBody>
          <a:bodyPr>
            <a:normAutofit/>
          </a:bodyPr>
          <a:lstStyle>
            <a:lvl1pPr algn="l" eaLnBrk="1" latinLnBrk="0" hangingPunct="1">
              <a:defRPr kumimoji="0" lang="es-ES" sz="2800" b="1" kern="1200" baseline="0">
                <a:solidFill>
                  <a:schemeClr val="bg1"/>
                </a:solidFill>
                <a:latin typeface="+mn-lt"/>
                <a:ea typeface="+mn-ea"/>
                <a:cs typeface="+mn-cs"/>
              </a:defRPr>
            </a:lvl1pPr>
          </a:lstStyle>
          <a:p>
            <a:r>
              <a:rPr kumimoji="0" lang="es-ES"/>
              <a:t>    Haga clic para modificar el estilo de título del patrón</a:t>
            </a:r>
          </a:p>
        </p:txBody>
      </p:sp>
    </p:spTree>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vertTitleAndTx" preserve="1">
  <p:cSld name="Texto y título vertical">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715000" y="274638"/>
            <a:ext cx="2057400" cy="5851525"/>
          </a:xfrm>
        </p:spPr>
        <p:txBody>
          <a:bodyPr vert="eaVert"/>
          <a:lstStyle/>
          <a:p>
            <a:pPr eaLnBrk="1" latinLnBrk="0" hangingPunct="1"/>
            <a:r>
              <a:rPr lang="es-ES_tradnl" smtClean="0"/>
              <a:t>Clic para editar título</a:t>
            </a:r>
            <a:endParaRPr/>
          </a:p>
        </p:txBody>
      </p:sp>
      <p:sp>
        <p:nvSpPr>
          <p:cNvPr id="3" name="Vertical Text Placeholder 2"/>
          <p:cNvSpPr>
            <a:spLocks noGrp="1"/>
          </p:cNvSpPr>
          <p:nvPr>
            <p:ph type="body" orient="vert" idx="1"/>
          </p:nvPr>
        </p:nvSpPr>
        <p:spPr>
          <a:xfrm>
            <a:off x="457200" y="274638"/>
            <a:ext cx="5105400" cy="5851525"/>
          </a:xfrm>
        </p:spPr>
        <p:txBody>
          <a:bodyPr vert="eaVert"/>
          <a:lstStyle/>
          <a:p>
            <a:pPr lvl="0" eaLnBrk="1" latinLnBrk="0" hangingPunct="1"/>
            <a:r>
              <a:rPr lang="es-ES_tradnl" smtClean="0"/>
              <a:t>Haga clic para modificar el estilo de texto del patrón</a:t>
            </a:r>
          </a:p>
          <a:p>
            <a:pPr lvl="1" eaLnBrk="1" latinLnBrk="0" hangingPunct="1"/>
            <a:r>
              <a:rPr lang="es-ES_tradnl" smtClean="0"/>
              <a:t>Segundo nivel</a:t>
            </a:r>
          </a:p>
          <a:p>
            <a:pPr lvl="2" eaLnBrk="1" latinLnBrk="0" hangingPunct="1"/>
            <a:r>
              <a:rPr lang="es-ES_tradnl" smtClean="0"/>
              <a:t>Tercer nivel</a:t>
            </a:r>
          </a:p>
          <a:p>
            <a:pPr lvl="3" eaLnBrk="1" latinLnBrk="0" hangingPunct="1"/>
            <a:r>
              <a:rPr lang="es-ES_tradnl" smtClean="0"/>
              <a:t>Cuarto nivel</a:t>
            </a:r>
          </a:p>
          <a:p>
            <a:pPr lvl="4" eaLnBrk="1" latinLnBrk="0" hangingPunct="1"/>
            <a:r>
              <a:rPr lang="es-ES_tradnl" smtClean="0"/>
              <a:t>Quinto nivel</a:t>
            </a:r>
            <a:endParaRPr/>
          </a:p>
        </p:txBody>
      </p:sp>
      <p:sp>
        <p:nvSpPr>
          <p:cNvPr id="4" name="Date Placeholder 3"/>
          <p:cNvSpPr>
            <a:spLocks noGrp="1"/>
          </p:cNvSpPr>
          <p:nvPr>
            <p:ph type="dt" sz="half" idx="10"/>
          </p:nvPr>
        </p:nvSpPr>
        <p:spPr/>
        <p:txBody>
          <a:bodyPr/>
          <a:lstStyle>
            <a:lvl1pPr eaLnBrk="1" latinLnBrk="0" hangingPunct="1">
              <a:defRPr kumimoji="0" lang="es-ES">
                <a:solidFill>
                  <a:schemeClr val="tx1">
                    <a:lumMod val="85000"/>
                    <a:lumOff val="15000"/>
                  </a:schemeClr>
                </a:solidFill>
              </a:defRPr>
            </a:lvl1pPr>
          </a:lstStyle>
          <a:p>
            <a:fld id="{A258050E-B668-4FA7-85AD-C750C80A6E9B}" type="datetimeFigureOut">
              <a:rPr kumimoji="0" lang="es-ES"/>
              <a:pPr/>
              <a:t>30/11/2020</a:t>
            </a:fld>
            <a:endParaRPr kumimoji="0" lang="es-ES"/>
          </a:p>
        </p:txBody>
      </p:sp>
      <p:sp>
        <p:nvSpPr>
          <p:cNvPr id="5" name="Footer Placeholder 4"/>
          <p:cNvSpPr>
            <a:spLocks noGrp="1"/>
          </p:cNvSpPr>
          <p:nvPr>
            <p:ph type="ftr" sz="quarter" idx="11"/>
          </p:nvPr>
        </p:nvSpPr>
        <p:spPr/>
        <p:txBody>
          <a:bodyPr/>
          <a:lstStyle/>
          <a:p>
            <a:endParaRPr kumimoji="0" lang="es-ES"/>
          </a:p>
        </p:txBody>
      </p:sp>
      <p:sp>
        <p:nvSpPr>
          <p:cNvPr id="6" name="Slide Number Placeholder 5"/>
          <p:cNvSpPr>
            <a:spLocks noGrp="1"/>
          </p:cNvSpPr>
          <p:nvPr>
            <p:ph type="sldNum" sz="quarter" idx="12"/>
          </p:nvPr>
        </p:nvSpPr>
        <p:spPr/>
        <p:txBody>
          <a:bodyPr/>
          <a:lstStyle>
            <a:lvl1pPr eaLnBrk="1" latinLnBrk="0" hangingPunct="1">
              <a:defRPr kumimoji="0" lang="es-ES">
                <a:solidFill>
                  <a:schemeClr val="tx1">
                    <a:lumMod val="85000"/>
                    <a:lumOff val="15000"/>
                  </a:schemeClr>
                </a:solidFill>
              </a:defRPr>
            </a:lvl1pPr>
          </a:lstStyle>
          <a:p>
            <a:fld id="{240D5ECE-8B49-45CD-BE81-EF81920D1969}" type="slidenum">
              <a:rPr kumimoji="0"/>
              <a:pPr/>
              <a:t>‹Nº›</a:t>
            </a:fld>
            <a:endParaRPr kumimoji="0" lang="es-ES"/>
          </a:p>
        </p:txBody>
      </p:sp>
    </p:spTree>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En blanco">
    <p:bg>
      <p:bgRef idx="1001">
        <a:schemeClr val="bg1"/>
      </p:bgRef>
    </p:bg>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cstate="print"/>
          <a:srcRect l="2599" r="5874" b="5262"/>
          <a:stretch/>
        </p:blipFill>
        <p:spPr>
          <a:xfrm>
            <a:off x="3530" y="5867400"/>
            <a:ext cx="9144000" cy="1053694"/>
          </a:xfrm>
          <a:prstGeom prst="rect">
            <a:avLst/>
          </a:prstGeom>
        </p:spPr>
      </p:pic>
      <p:sp>
        <p:nvSpPr>
          <p:cNvPr id="2" name="Date Placeholder 1"/>
          <p:cNvSpPr>
            <a:spLocks noGrp="1"/>
          </p:cNvSpPr>
          <p:nvPr>
            <p:ph type="dt" sz="half" idx="10"/>
          </p:nvPr>
        </p:nvSpPr>
        <p:spPr/>
        <p:txBody>
          <a:bodyPr/>
          <a:lstStyle/>
          <a:p>
            <a:fld id="{2FF934E2-BBB6-4D34-BB01-078E9AA25260}" type="datetimeFigureOut">
              <a:rPr kumimoji="0" lang="es-ES"/>
              <a:pPr/>
              <a:t>30/11/2020</a:t>
            </a:fld>
            <a:endParaRPr kumimoji="0" lang="es-ES"/>
          </a:p>
        </p:txBody>
      </p:sp>
      <p:sp>
        <p:nvSpPr>
          <p:cNvPr id="3" name="Footer Placeholder 2"/>
          <p:cNvSpPr>
            <a:spLocks noGrp="1"/>
          </p:cNvSpPr>
          <p:nvPr>
            <p:ph type="ftr" sz="quarter" idx="11"/>
          </p:nvPr>
        </p:nvSpPr>
        <p:spPr/>
        <p:txBody>
          <a:bodyPr/>
          <a:lstStyle/>
          <a:p>
            <a:endParaRPr kumimoji="0" lang="es-ES"/>
          </a:p>
        </p:txBody>
      </p:sp>
      <p:sp>
        <p:nvSpPr>
          <p:cNvPr id="4" name="Slide Number Placeholder 3"/>
          <p:cNvSpPr>
            <a:spLocks noGrp="1"/>
          </p:cNvSpPr>
          <p:nvPr>
            <p:ph type="sldNum" sz="quarter" idx="12"/>
          </p:nvPr>
        </p:nvSpPr>
        <p:spPr/>
        <p:txBody>
          <a:bodyPr/>
          <a:lstStyle/>
          <a:p>
            <a:fld id="{73820FCD-5F4C-4989-BE05-0A8208BCBC21}" type="slidenum">
              <a:rPr kumimoji="0"/>
              <a:pPr/>
              <a:t>‹Nº›</a:t>
            </a:fld>
            <a:endParaRPr kumimoji="0" lang="es-ES"/>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ppt_x"/>
                                          </p:val>
                                        </p:tav>
                                        <p:tav tm="100000">
                                          <p:val>
                                            <p:strVal val="#ppt_x"/>
                                          </p:val>
                                        </p:tav>
                                      </p:tavLst>
                                    </p:anim>
                                    <p:anim calcmode="lin" valueType="num">
                                      <p:cBhvr additive="base">
                                        <p:cTn id="8"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971800" y="1992354"/>
            <a:ext cx="5867400" cy="1970046"/>
          </a:xfrm>
        </p:spPr>
        <p:txBody>
          <a:bodyPr anchor="ctr">
            <a:normAutofit/>
          </a:bodyPr>
          <a:lstStyle>
            <a:lvl1pPr algn="l" eaLnBrk="1" latinLnBrk="0" hangingPunct="1">
              <a:defRPr kumimoji="0" lang="es-ES" sz="3000" b="1" cap="all"/>
            </a:lvl1pPr>
          </a:lstStyle>
          <a:p>
            <a:pPr eaLnBrk="1" latinLnBrk="0" hangingPunct="1"/>
            <a:r>
              <a:rPr lang="es-ES_tradnl" smtClean="0"/>
              <a:t>Clic para editar título</a:t>
            </a:r>
            <a:endParaRPr/>
          </a:p>
        </p:txBody>
      </p:sp>
      <p:sp>
        <p:nvSpPr>
          <p:cNvPr id="3" name="Text Placeholder 2"/>
          <p:cNvSpPr>
            <a:spLocks noGrp="1"/>
          </p:cNvSpPr>
          <p:nvPr>
            <p:ph type="body" idx="1"/>
          </p:nvPr>
        </p:nvSpPr>
        <p:spPr>
          <a:xfrm>
            <a:off x="381000" y="5105400"/>
            <a:ext cx="8229601" cy="375787"/>
          </a:xfrm>
        </p:spPr>
        <p:txBody>
          <a:bodyPr anchor="b">
            <a:normAutofit/>
          </a:bodyPr>
          <a:lstStyle>
            <a:lvl1pPr marL="0" indent="0" algn="r" eaLnBrk="1" latinLnBrk="0" hangingPunct="1">
              <a:buNone/>
              <a:defRPr kumimoji="0" lang="es-ES" sz="1800">
                <a:solidFill>
                  <a:schemeClr val="tx1">
                    <a:lumMod val="65000"/>
                    <a:lumOff val="35000"/>
                  </a:schemeClr>
                </a:solidFill>
              </a:defRPr>
            </a:lvl1pPr>
            <a:lvl2pPr marL="457200" indent="0" eaLnBrk="1" latinLnBrk="0" hangingPunct="1">
              <a:buNone/>
              <a:defRPr kumimoji="0" lang="es-ES" sz="1800">
                <a:solidFill>
                  <a:schemeClr val="tx1">
                    <a:tint val="75000"/>
                  </a:schemeClr>
                </a:solidFill>
              </a:defRPr>
            </a:lvl2pPr>
            <a:lvl3pPr marL="914400" indent="0" eaLnBrk="1" latinLnBrk="0" hangingPunct="1">
              <a:buNone/>
              <a:defRPr kumimoji="0" lang="es-ES" sz="1600">
                <a:solidFill>
                  <a:schemeClr val="tx1">
                    <a:tint val="75000"/>
                  </a:schemeClr>
                </a:solidFill>
              </a:defRPr>
            </a:lvl3pPr>
            <a:lvl4pPr marL="1371600" indent="0" eaLnBrk="1" latinLnBrk="0" hangingPunct="1">
              <a:buNone/>
              <a:defRPr kumimoji="0" lang="es-ES" sz="1400">
                <a:solidFill>
                  <a:schemeClr val="tx1">
                    <a:tint val="75000"/>
                  </a:schemeClr>
                </a:solidFill>
              </a:defRPr>
            </a:lvl4pPr>
            <a:lvl5pPr marL="1828800" indent="0" eaLnBrk="1" latinLnBrk="0" hangingPunct="1">
              <a:buNone/>
              <a:defRPr kumimoji="0" lang="es-ES" sz="1400">
                <a:solidFill>
                  <a:schemeClr val="tx1">
                    <a:tint val="75000"/>
                  </a:schemeClr>
                </a:solidFill>
              </a:defRPr>
            </a:lvl5pPr>
            <a:lvl6pPr marL="2286000" indent="0" eaLnBrk="1" latinLnBrk="0" hangingPunct="1">
              <a:buNone/>
              <a:defRPr kumimoji="0" lang="es-ES" sz="1400">
                <a:solidFill>
                  <a:schemeClr val="tx1">
                    <a:tint val="75000"/>
                  </a:schemeClr>
                </a:solidFill>
              </a:defRPr>
            </a:lvl6pPr>
            <a:lvl7pPr marL="2743200" indent="0" eaLnBrk="1" latinLnBrk="0" hangingPunct="1">
              <a:buNone/>
              <a:defRPr kumimoji="0" lang="es-ES" sz="1400">
                <a:solidFill>
                  <a:schemeClr val="tx1">
                    <a:tint val="75000"/>
                  </a:schemeClr>
                </a:solidFill>
              </a:defRPr>
            </a:lvl7pPr>
            <a:lvl8pPr marL="3200400" indent="0" eaLnBrk="1" latinLnBrk="0" hangingPunct="1">
              <a:buNone/>
              <a:defRPr kumimoji="0" lang="es-ES" sz="1400">
                <a:solidFill>
                  <a:schemeClr val="tx1">
                    <a:tint val="75000"/>
                  </a:schemeClr>
                </a:solidFill>
              </a:defRPr>
            </a:lvl8pPr>
            <a:lvl9pPr marL="3657600" indent="0" eaLnBrk="1" latinLnBrk="0" hangingPunct="1">
              <a:buNone/>
              <a:defRPr kumimoji="0" lang="es-ES" sz="1400">
                <a:solidFill>
                  <a:schemeClr val="tx1">
                    <a:tint val="75000"/>
                  </a:schemeClr>
                </a:solidFill>
              </a:defRPr>
            </a:lvl9pPr>
          </a:lstStyle>
          <a:p>
            <a:pPr lvl="0" eaLnBrk="1" latinLnBrk="0" hangingPunct="1"/>
            <a:r>
              <a:rPr lang="es-ES_tradnl" smtClean="0"/>
              <a:t>Haga clic para modificar el estilo de texto del patrón</a:t>
            </a:r>
          </a:p>
        </p:txBody>
      </p:sp>
      <p:sp>
        <p:nvSpPr>
          <p:cNvPr id="5" name="Footer Placeholder 4"/>
          <p:cNvSpPr>
            <a:spLocks noGrp="1"/>
          </p:cNvSpPr>
          <p:nvPr>
            <p:ph type="ftr" sz="quarter" idx="11"/>
          </p:nvPr>
        </p:nvSpPr>
        <p:spPr/>
        <p:txBody>
          <a:bodyPr/>
          <a:lstStyle>
            <a:lvl1pPr eaLnBrk="1" latinLnBrk="0" hangingPunct="1">
              <a:defRPr kumimoji="0" lang="es-ES">
                <a:solidFill>
                  <a:schemeClr val="tx1">
                    <a:lumMod val="85000"/>
                    <a:lumOff val="15000"/>
                  </a:schemeClr>
                </a:solidFill>
              </a:defRPr>
            </a:lvl1pPr>
          </a:lstStyle>
          <a:p>
            <a:endParaRPr kumimoji="0" lang="es-ES"/>
          </a:p>
        </p:txBody>
      </p:sp>
      <p:sp>
        <p:nvSpPr>
          <p:cNvPr id="6" name="Slide Number Placeholder 5"/>
          <p:cNvSpPr>
            <a:spLocks noGrp="1"/>
          </p:cNvSpPr>
          <p:nvPr>
            <p:ph type="sldNum" sz="quarter" idx="12"/>
          </p:nvPr>
        </p:nvSpPr>
        <p:spPr/>
        <p:txBody>
          <a:bodyPr/>
          <a:lstStyle>
            <a:lvl1pPr eaLnBrk="1" latinLnBrk="0" hangingPunct="1">
              <a:defRPr kumimoji="0" lang="es-ES">
                <a:solidFill>
                  <a:schemeClr val="tx1">
                    <a:lumMod val="85000"/>
                    <a:lumOff val="15000"/>
                  </a:schemeClr>
                </a:solidFill>
              </a:defRPr>
            </a:lvl1pPr>
          </a:lstStyle>
          <a:p>
            <a:fld id="{240D5ECE-8B49-45CD-BE81-EF81920D1969}" type="slidenum">
              <a:rPr kumimoji="0"/>
              <a:pPr/>
              <a:t>‹Nº›</a:t>
            </a:fld>
            <a:endParaRPr kumimoji="0" lang="es-ES"/>
          </a:p>
        </p:txBody>
      </p:sp>
      <p:sp>
        <p:nvSpPr>
          <p:cNvPr id="7" name="Oval 6"/>
          <p:cNvSpPr/>
          <p:nvPr userDrawn="1"/>
        </p:nvSpPr>
        <p:spPr>
          <a:xfrm>
            <a:off x="762000" y="1946209"/>
            <a:ext cx="2057400" cy="2057400"/>
          </a:xfrm>
          <a:prstGeom prst="ellipse">
            <a:avLst/>
          </a:prstGeom>
          <a:gradFill flip="none" rotWithShape="1">
            <a:gsLst>
              <a:gs pos="0">
                <a:srgbClr val="F39C29"/>
              </a:gs>
              <a:gs pos="50000">
                <a:srgbClr val="F7931D"/>
              </a:gs>
              <a:gs pos="100000">
                <a:srgbClr val="FF6600"/>
              </a:gs>
            </a:gsLst>
            <a:path path="circle">
              <a:fillToRect l="50000" t="50000" r="50000" b="50000"/>
            </a:path>
            <a:tileRect/>
          </a:gradFill>
          <a:ln w="82550">
            <a:noFill/>
          </a:ln>
          <a:effectLst>
            <a:outerShdw blurRad="152400" dist="165100" dir="5400000" sx="90000" sy="-19000"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0" lang="es-ES"/>
              <a:t>             </a:t>
            </a:r>
          </a:p>
        </p:txBody>
      </p:sp>
      <p:sp>
        <p:nvSpPr>
          <p:cNvPr id="8" name="Rectangle 7"/>
          <p:cNvSpPr/>
          <p:nvPr userDrawn="1"/>
        </p:nvSpPr>
        <p:spPr>
          <a:xfrm>
            <a:off x="8686800" y="5265376"/>
            <a:ext cx="457200" cy="96672"/>
          </a:xfrm>
          <a:prstGeom prst="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0" lang="es-ES">
                <a:solidFill>
                  <a:srgbClr val="FF6600"/>
                </a:solidFill>
              </a:rPr>
              <a:t>           </a:t>
            </a:r>
          </a:p>
        </p:txBody>
      </p:sp>
      <p:sp>
        <p:nvSpPr>
          <p:cNvPr id="9" name="Oval 8"/>
          <p:cNvSpPr/>
          <p:nvPr userDrawn="1"/>
        </p:nvSpPr>
        <p:spPr>
          <a:xfrm>
            <a:off x="1007328" y="1992354"/>
            <a:ext cx="1583472" cy="1295400"/>
          </a:xfrm>
          <a:prstGeom prst="ellipse">
            <a:avLst/>
          </a:prstGeom>
          <a:gradFill flip="none" rotWithShape="1">
            <a:gsLst>
              <a:gs pos="63000">
                <a:schemeClr val="bg1">
                  <a:alpha val="7000"/>
                </a:schemeClr>
              </a:gs>
              <a:gs pos="72000">
                <a:schemeClr val="bg1">
                  <a:alpha val="15000"/>
                </a:schemeClr>
              </a:gs>
              <a:gs pos="91000">
                <a:schemeClr val="bg1">
                  <a:alpha val="28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0" lang="es-ES"/>
              <a:t>       </a:t>
            </a:r>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ítulo y contenido">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3" cstate="print"/>
          <a:srcRect l="2599" r="5874" b="5262"/>
          <a:stretch/>
        </p:blipFill>
        <p:spPr>
          <a:xfrm>
            <a:off x="3530" y="5867400"/>
            <a:ext cx="9144000" cy="1053694"/>
          </a:xfrm>
          <a:prstGeom prst="rect">
            <a:avLst/>
          </a:prstGeom>
        </p:spPr>
      </p:pic>
      <p:sp>
        <p:nvSpPr>
          <p:cNvPr id="2" name="Title 1"/>
          <p:cNvSpPr>
            <a:spLocks noGrp="1"/>
          </p:cNvSpPr>
          <p:nvPr>
            <p:ph type="title"/>
          </p:nvPr>
        </p:nvSpPr>
        <p:spPr>
          <a:xfrm>
            <a:off x="436180" y="76200"/>
            <a:ext cx="8403020" cy="685800"/>
          </a:xfrm>
        </p:spPr>
        <p:txBody>
          <a:bodyPr anchor="ctr" anchorCtr="0">
            <a:normAutofit/>
          </a:bodyPr>
          <a:lstStyle>
            <a:lvl1pPr algn="l" eaLnBrk="1" latinLnBrk="0" hangingPunct="1">
              <a:defRPr kumimoji="0" lang="es-ES" sz="3000" b="0">
                <a:solidFill>
                  <a:schemeClr val="tx1">
                    <a:lumMod val="85000"/>
                    <a:lumOff val="15000"/>
                  </a:schemeClr>
                </a:solidFill>
              </a:defRPr>
            </a:lvl1pPr>
          </a:lstStyle>
          <a:p>
            <a:pPr eaLnBrk="1" latinLnBrk="0" hangingPunct="1"/>
            <a:r>
              <a:rPr lang="es-ES_tradnl" smtClean="0"/>
              <a:t>Clic para editar título</a:t>
            </a:r>
            <a:endParaRPr/>
          </a:p>
        </p:txBody>
      </p:sp>
      <p:sp>
        <p:nvSpPr>
          <p:cNvPr id="3" name="Content Placeholder 2"/>
          <p:cNvSpPr>
            <a:spLocks noGrp="1"/>
          </p:cNvSpPr>
          <p:nvPr>
            <p:ph idx="1"/>
          </p:nvPr>
        </p:nvSpPr>
        <p:spPr/>
        <p:txBody>
          <a:bodyPr/>
          <a:lstStyle>
            <a:lvl1pPr eaLnBrk="1" latinLnBrk="0" hangingPunct="1">
              <a:defRPr kumimoji="0" lang="es-ES">
                <a:solidFill>
                  <a:schemeClr val="tx1">
                    <a:lumMod val="85000"/>
                    <a:lumOff val="15000"/>
                  </a:schemeClr>
                </a:solidFill>
              </a:defRPr>
            </a:lvl1pPr>
            <a:lvl2pPr eaLnBrk="1" latinLnBrk="0" hangingPunct="1">
              <a:defRPr kumimoji="0" lang="es-ES">
                <a:solidFill>
                  <a:schemeClr val="tx1">
                    <a:lumMod val="85000"/>
                    <a:lumOff val="15000"/>
                  </a:schemeClr>
                </a:solidFill>
              </a:defRPr>
            </a:lvl2pPr>
            <a:lvl3pPr eaLnBrk="1" latinLnBrk="0" hangingPunct="1">
              <a:defRPr kumimoji="0" lang="es-ES">
                <a:solidFill>
                  <a:schemeClr val="tx1">
                    <a:lumMod val="85000"/>
                    <a:lumOff val="15000"/>
                  </a:schemeClr>
                </a:solidFill>
              </a:defRPr>
            </a:lvl3pPr>
            <a:lvl4pPr eaLnBrk="1" latinLnBrk="0" hangingPunct="1">
              <a:defRPr kumimoji="0" lang="es-ES">
                <a:solidFill>
                  <a:schemeClr val="tx1">
                    <a:lumMod val="85000"/>
                    <a:lumOff val="15000"/>
                  </a:schemeClr>
                </a:solidFill>
              </a:defRPr>
            </a:lvl4pPr>
            <a:lvl5pPr eaLnBrk="1" latinLnBrk="0" hangingPunct="1">
              <a:defRPr kumimoji="0" lang="es-ES">
                <a:solidFill>
                  <a:schemeClr val="tx1">
                    <a:lumMod val="85000"/>
                    <a:lumOff val="15000"/>
                  </a:schemeClr>
                </a:solidFill>
              </a:defRPr>
            </a:lvl5pPr>
          </a:lstStyle>
          <a:p>
            <a:pPr lvl="0" eaLnBrk="1" latinLnBrk="0" hangingPunct="1"/>
            <a:r>
              <a:rPr lang="es-ES_tradnl" smtClean="0"/>
              <a:t>Haga clic para modificar el estilo de texto del patrón</a:t>
            </a:r>
          </a:p>
          <a:p>
            <a:pPr lvl="1" eaLnBrk="1" latinLnBrk="0" hangingPunct="1"/>
            <a:r>
              <a:rPr lang="es-ES_tradnl" smtClean="0"/>
              <a:t>Segundo nivel</a:t>
            </a:r>
          </a:p>
          <a:p>
            <a:pPr lvl="2" eaLnBrk="1" latinLnBrk="0" hangingPunct="1"/>
            <a:r>
              <a:rPr lang="es-ES_tradnl" smtClean="0"/>
              <a:t>Tercer nivel</a:t>
            </a:r>
          </a:p>
          <a:p>
            <a:pPr lvl="3" eaLnBrk="1" latinLnBrk="0" hangingPunct="1"/>
            <a:r>
              <a:rPr lang="es-ES_tradnl" smtClean="0"/>
              <a:t>Cuarto nivel</a:t>
            </a:r>
          </a:p>
          <a:p>
            <a:pPr lvl="4" eaLnBrk="1" latinLnBrk="0" hangingPunct="1"/>
            <a:r>
              <a:rPr lang="es-ES_tradnl" smtClean="0"/>
              <a:t>Quinto nivel</a:t>
            </a:r>
            <a:endParaRPr/>
          </a:p>
        </p:txBody>
      </p:sp>
      <p:sp>
        <p:nvSpPr>
          <p:cNvPr id="4" name="Date Placeholder 3"/>
          <p:cNvSpPr>
            <a:spLocks noGrp="1"/>
          </p:cNvSpPr>
          <p:nvPr>
            <p:ph type="dt" sz="half" idx="10"/>
          </p:nvPr>
        </p:nvSpPr>
        <p:spPr/>
        <p:txBody>
          <a:bodyPr/>
          <a:lstStyle>
            <a:lvl1pPr eaLnBrk="1" latinLnBrk="0" hangingPunct="1">
              <a:defRPr kumimoji="0" lang="es-ES">
                <a:solidFill>
                  <a:schemeClr val="tx1">
                    <a:lumMod val="85000"/>
                    <a:lumOff val="15000"/>
                  </a:schemeClr>
                </a:solidFill>
              </a:defRPr>
            </a:lvl1pPr>
          </a:lstStyle>
          <a:p>
            <a:fld id="{A258050E-B668-4FA7-85AD-C750C80A6E9B}" type="datetimeFigureOut">
              <a:rPr kumimoji="0" lang="es-ES"/>
              <a:pPr/>
              <a:t>30/11/2020</a:t>
            </a:fld>
            <a:endParaRPr kumimoji="0" lang="es-ES"/>
          </a:p>
        </p:txBody>
      </p:sp>
      <p:sp>
        <p:nvSpPr>
          <p:cNvPr id="5" name="Footer Placeholder 4"/>
          <p:cNvSpPr>
            <a:spLocks noGrp="1"/>
          </p:cNvSpPr>
          <p:nvPr>
            <p:ph type="ftr" sz="quarter" idx="11"/>
          </p:nvPr>
        </p:nvSpPr>
        <p:spPr/>
        <p:txBody>
          <a:bodyPr/>
          <a:lstStyle>
            <a:lvl1pPr eaLnBrk="1" latinLnBrk="0" hangingPunct="1">
              <a:defRPr kumimoji="0" lang="es-ES">
                <a:solidFill>
                  <a:schemeClr val="tx1">
                    <a:lumMod val="85000"/>
                    <a:lumOff val="15000"/>
                  </a:schemeClr>
                </a:solidFill>
              </a:defRPr>
            </a:lvl1pPr>
          </a:lstStyle>
          <a:p>
            <a:endParaRPr kumimoji="0" lang="es-ES"/>
          </a:p>
        </p:txBody>
      </p:sp>
      <p:sp>
        <p:nvSpPr>
          <p:cNvPr id="6" name="Slide Number Placeholder 5"/>
          <p:cNvSpPr>
            <a:spLocks noGrp="1"/>
          </p:cNvSpPr>
          <p:nvPr>
            <p:ph type="sldNum" sz="quarter" idx="12"/>
          </p:nvPr>
        </p:nvSpPr>
        <p:spPr/>
        <p:txBody>
          <a:bodyPr/>
          <a:lstStyle>
            <a:lvl1pPr eaLnBrk="1" latinLnBrk="0" hangingPunct="1">
              <a:defRPr kumimoji="0" lang="es-ES">
                <a:solidFill>
                  <a:schemeClr val="tx1">
                    <a:lumMod val="85000"/>
                    <a:lumOff val="15000"/>
                  </a:schemeClr>
                </a:solidFill>
              </a:defRPr>
            </a:lvl1pPr>
          </a:lstStyle>
          <a:p>
            <a:fld id="{240D5ECE-8B49-45CD-BE81-EF81920D1969}" type="slidenum">
              <a:rPr kumimoji="0"/>
              <a:pPr/>
              <a:t>‹Nº›</a:t>
            </a:fld>
            <a:endParaRPr kumimoji="0" lang="es-ES"/>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000" fill="hold"/>
                                        <p:tgtEl>
                                          <p:spTgt spid="7"/>
                                        </p:tgtEl>
                                        <p:attrNameLst>
                                          <p:attrName>ppt_x</p:attrName>
                                        </p:attrNameLst>
                                      </p:cBhvr>
                                      <p:tavLst>
                                        <p:tav tm="0">
                                          <p:val>
                                            <p:strVal val="#ppt_x"/>
                                          </p:val>
                                        </p:tav>
                                        <p:tav tm="100000">
                                          <p:val>
                                            <p:strVal val="#ppt_x"/>
                                          </p:val>
                                        </p:tav>
                                      </p:tavLst>
                                    </p:anim>
                                    <p:anim calcmode="lin" valueType="num">
                                      <p:cBhvr additive="base">
                                        <p:cTn id="8" dur="10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ítulo y contenido: Énfasis">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latinLnBrk="0" hangingPunct="1"/>
            <a:r>
              <a:rPr lang="es-ES_tradnl" smtClean="0"/>
              <a:t>Clic para editar título</a:t>
            </a:r>
            <a:endParaRPr/>
          </a:p>
        </p:txBody>
      </p:sp>
      <p:sp>
        <p:nvSpPr>
          <p:cNvPr id="3" name="Date Placeholder 2"/>
          <p:cNvSpPr>
            <a:spLocks noGrp="1"/>
          </p:cNvSpPr>
          <p:nvPr>
            <p:ph type="dt" sz="half" idx="10"/>
          </p:nvPr>
        </p:nvSpPr>
        <p:spPr/>
        <p:txBody>
          <a:bodyPr/>
          <a:lstStyle>
            <a:lvl1pPr eaLnBrk="1" latinLnBrk="0" hangingPunct="1">
              <a:defRPr kumimoji="0" lang="es-ES">
                <a:solidFill>
                  <a:schemeClr val="tx1">
                    <a:lumMod val="85000"/>
                    <a:lumOff val="15000"/>
                  </a:schemeClr>
                </a:solidFill>
              </a:defRPr>
            </a:lvl1pPr>
          </a:lstStyle>
          <a:p>
            <a:fld id="{A258050E-B668-4FA7-85AD-C750C80A6E9B}" type="datetimeFigureOut">
              <a:rPr kumimoji="0" lang="es-ES"/>
              <a:pPr/>
              <a:t>30/11/2020</a:t>
            </a:fld>
            <a:endParaRPr kumimoji="0" lang="es-ES"/>
          </a:p>
        </p:txBody>
      </p:sp>
      <p:sp>
        <p:nvSpPr>
          <p:cNvPr id="4" name="Footer Placeholder 3"/>
          <p:cNvSpPr>
            <a:spLocks noGrp="1"/>
          </p:cNvSpPr>
          <p:nvPr>
            <p:ph type="ftr" sz="quarter" idx="11"/>
          </p:nvPr>
        </p:nvSpPr>
        <p:spPr/>
        <p:txBody>
          <a:bodyPr/>
          <a:lstStyle>
            <a:lvl1pPr eaLnBrk="1" latinLnBrk="0" hangingPunct="1">
              <a:defRPr kumimoji="0" lang="es-ES">
                <a:solidFill>
                  <a:schemeClr val="tx1">
                    <a:lumMod val="85000"/>
                    <a:lumOff val="15000"/>
                  </a:schemeClr>
                </a:solidFill>
              </a:defRPr>
            </a:lvl1pPr>
          </a:lstStyle>
          <a:p>
            <a:endParaRPr kumimoji="0" lang="es-ES"/>
          </a:p>
        </p:txBody>
      </p:sp>
      <p:sp>
        <p:nvSpPr>
          <p:cNvPr id="5" name="Slide Number Placeholder 4"/>
          <p:cNvSpPr>
            <a:spLocks noGrp="1"/>
          </p:cNvSpPr>
          <p:nvPr>
            <p:ph type="sldNum" sz="quarter" idx="12"/>
          </p:nvPr>
        </p:nvSpPr>
        <p:spPr/>
        <p:txBody>
          <a:bodyPr/>
          <a:lstStyle>
            <a:lvl1pPr eaLnBrk="1" latinLnBrk="0" hangingPunct="1">
              <a:defRPr kumimoji="0" lang="es-ES">
                <a:solidFill>
                  <a:schemeClr val="tx1">
                    <a:lumMod val="85000"/>
                    <a:lumOff val="15000"/>
                  </a:schemeClr>
                </a:solidFill>
              </a:defRPr>
            </a:lvl1pPr>
          </a:lstStyle>
          <a:p>
            <a:fld id="{240D5ECE-8B49-45CD-BE81-EF81920D1969}" type="slidenum">
              <a:rPr kumimoji="0"/>
              <a:pPr/>
              <a:t>‹Nº›</a:t>
            </a:fld>
            <a:endParaRPr kumimoji="0" lang="es-ES"/>
          </a:p>
        </p:txBody>
      </p:sp>
      <p:sp>
        <p:nvSpPr>
          <p:cNvPr id="6" name="Content Placeholder 2"/>
          <p:cNvSpPr>
            <a:spLocks noGrp="1"/>
          </p:cNvSpPr>
          <p:nvPr>
            <p:ph idx="1"/>
          </p:nvPr>
        </p:nvSpPr>
        <p:spPr>
          <a:xfrm>
            <a:off x="457200" y="1600200"/>
            <a:ext cx="8229600" cy="4525963"/>
          </a:xfrm>
        </p:spPr>
        <p:txBody>
          <a:bodyPr/>
          <a:lstStyle>
            <a:lvl1pPr eaLnBrk="1" latinLnBrk="0" hangingPunct="1">
              <a:defRPr kumimoji="0" lang="es-ES">
                <a:solidFill>
                  <a:schemeClr val="tx1">
                    <a:lumMod val="85000"/>
                    <a:lumOff val="15000"/>
                  </a:schemeClr>
                </a:solidFill>
              </a:defRPr>
            </a:lvl1pPr>
            <a:lvl2pPr eaLnBrk="1" latinLnBrk="0" hangingPunct="1">
              <a:defRPr kumimoji="0" lang="es-ES">
                <a:solidFill>
                  <a:schemeClr val="tx1">
                    <a:lumMod val="85000"/>
                    <a:lumOff val="15000"/>
                  </a:schemeClr>
                </a:solidFill>
              </a:defRPr>
            </a:lvl2pPr>
            <a:lvl3pPr eaLnBrk="1" latinLnBrk="0" hangingPunct="1">
              <a:defRPr kumimoji="0" lang="es-ES">
                <a:solidFill>
                  <a:schemeClr val="tx1">
                    <a:lumMod val="85000"/>
                    <a:lumOff val="15000"/>
                  </a:schemeClr>
                </a:solidFill>
              </a:defRPr>
            </a:lvl3pPr>
            <a:lvl4pPr eaLnBrk="1" latinLnBrk="0" hangingPunct="1">
              <a:defRPr kumimoji="0" lang="es-ES">
                <a:solidFill>
                  <a:schemeClr val="tx1">
                    <a:lumMod val="85000"/>
                    <a:lumOff val="15000"/>
                  </a:schemeClr>
                </a:solidFill>
              </a:defRPr>
            </a:lvl4pPr>
            <a:lvl5pPr eaLnBrk="1" latinLnBrk="0" hangingPunct="1">
              <a:defRPr kumimoji="0" lang="es-ES">
                <a:solidFill>
                  <a:schemeClr val="tx1">
                    <a:lumMod val="85000"/>
                    <a:lumOff val="15000"/>
                  </a:schemeClr>
                </a:solidFill>
              </a:defRPr>
            </a:lvl5pPr>
          </a:lstStyle>
          <a:p>
            <a:pPr lvl="0" eaLnBrk="1" latinLnBrk="0" hangingPunct="1"/>
            <a:r>
              <a:rPr lang="es-ES_tradnl" smtClean="0"/>
              <a:t>Haga clic para modificar el estilo de texto del patrón</a:t>
            </a:r>
          </a:p>
          <a:p>
            <a:pPr lvl="1" eaLnBrk="1" latinLnBrk="0" hangingPunct="1"/>
            <a:r>
              <a:rPr lang="es-ES_tradnl" smtClean="0"/>
              <a:t>Segundo nivel</a:t>
            </a:r>
          </a:p>
          <a:p>
            <a:pPr lvl="2" eaLnBrk="1" latinLnBrk="0" hangingPunct="1"/>
            <a:r>
              <a:rPr lang="es-ES_tradnl" smtClean="0"/>
              <a:t>Tercer nivel</a:t>
            </a:r>
          </a:p>
          <a:p>
            <a:pPr lvl="3" eaLnBrk="1" latinLnBrk="0" hangingPunct="1"/>
            <a:r>
              <a:rPr lang="es-ES_tradnl" smtClean="0"/>
              <a:t>Cuarto nivel</a:t>
            </a:r>
          </a:p>
          <a:p>
            <a:pPr lvl="4" eaLnBrk="1" latinLnBrk="0" hangingPunct="1"/>
            <a:r>
              <a:rPr lang="es-ES_tradnl" smtClean="0"/>
              <a:t>Quinto nivel</a:t>
            </a:r>
            <a:endParaRPr/>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Obj" preserve="1">
  <p:cSld name="Dos objetos">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0999" y="1"/>
            <a:ext cx="7068015" cy="838200"/>
          </a:xfrm>
        </p:spPr>
        <p:txBody>
          <a:bodyPr anchor="b">
            <a:normAutofit/>
          </a:bodyPr>
          <a:lstStyle>
            <a:lvl1pPr algn="l" eaLnBrk="1" latinLnBrk="0" hangingPunct="1">
              <a:defRPr kumimoji="0" lang="es-ES" sz="2800">
                <a:solidFill>
                  <a:schemeClr val="bg1"/>
                </a:solidFill>
              </a:defRPr>
            </a:lvl1pPr>
          </a:lstStyle>
          <a:p>
            <a:pPr eaLnBrk="1" latinLnBrk="0" hangingPunct="1"/>
            <a:r>
              <a:rPr lang="es-ES_tradnl" smtClean="0"/>
              <a:t>Clic para editar título</a:t>
            </a:r>
            <a:endParaRPr/>
          </a:p>
        </p:txBody>
      </p:sp>
      <p:sp>
        <p:nvSpPr>
          <p:cNvPr id="3" name="Content Placeholder 2"/>
          <p:cNvSpPr>
            <a:spLocks noGrp="1"/>
          </p:cNvSpPr>
          <p:nvPr>
            <p:ph sz="half" idx="1"/>
          </p:nvPr>
        </p:nvSpPr>
        <p:spPr>
          <a:xfrm>
            <a:off x="457200" y="1676402"/>
            <a:ext cx="4038600" cy="3971455"/>
          </a:xfrm>
        </p:spPr>
        <p:txBody>
          <a:bodyPr/>
          <a:lstStyle>
            <a:lvl1pPr eaLnBrk="1" latinLnBrk="0" hangingPunct="1">
              <a:defRPr kumimoji="0" lang="es-ES" sz="2800">
                <a:solidFill>
                  <a:schemeClr val="tx1">
                    <a:lumMod val="85000"/>
                    <a:lumOff val="15000"/>
                  </a:schemeClr>
                </a:solidFill>
              </a:defRPr>
            </a:lvl1pPr>
            <a:lvl2pPr eaLnBrk="1" latinLnBrk="0" hangingPunct="1">
              <a:defRPr kumimoji="0" lang="es-ES" sz="2400">
                <a:solidFill>
                  <a:schemeClr val="tx1">
                    <a:lumMod val="85000"/>
                    <a:lumOff val="15000"/>
                  </a:schemeClr>
                </a:solidFill>
              </a:defRPr>
            </a:lvl2pPr>
            <a:lvl3pPr eaLnBrk="1" latinLnBrk="0" hangingPunct="1">
              <a:defRPr kumimoji="0" lang="es-ES" sz="2000">
                <a:solidFill>
                  <a:schemeClr val="tx1">
                    <a:lumMod val="85000"/>
                    <a:lumOff val="15000"/>
                  </a:schemeClr>
                </a:solidFill>
              </a:defRPr>
            </a:lvl3pPr>
            <a:lvl4pPr eaLnBrk="1" latinLnBrk="0" hangingPunct="1">
              <a:defRPr kumimoji="0" lang="es-ES" sz="1800">
                <a:solidFill>
                  <a:schemeClr val="tx1">
                    <a:lumMod val="85000"/>
                    <a:lumOff val="15000"/>
                  </a:schemeClr>
                </a:solidFill>
              </a:defRPr>
            </a:lvl4pPr>
            <a:lvl5pPr eaLnBrk="1" latinLnBrk="0" hangingPunct="1">
              <a:defRPr kumimoji="0" lang="es-ES" sz="1800">
                <a:solidFill>
                  <a:schemeClr val="tx1">
                    <a:lumMod val="85000"/>
                    <a:lumOff val="15000"/>
                  </a:schemeClr>
                </a:solidFill>
              </a:defRPr>
            </a:lvl5pPr>
            <a:lvl6pPr eaLnBrk="1" latinLnBrk="0" hangingPunct="1">
              <a:defRPr kumimoji="0" lang="es-ES" sz="1800"/>
            </a:lvl6pPr>
            <a:lvl7pPr eaLnBrk="1" latinLnBrk="0" hangingPunct="1">
              <a:defRPr kumimoji="0" lang="es-ES" sz="1800"/>
            </a:lvl7pPr>
            <a:lvl8pPr eaLnBrk="1" latinLnBrk="0" hangingPunct="1">
              <a:defRPr kumimoji="0" lang="es-ES" sz="1800"/>
            </a:lvl8pPr>
            <a:lvl9pPr eaLnBrk="1" latinLnBrk="0" hangingPunct="1">
              <a:defRPr kumimoji="0" lang="es-ES" sz="1800"/>
            </a:lvl9pPr>
          </a:lstStyle>
          <a:p>
            <a:pPr lvl="0" eaLnBrk="1" latinLnBrk="0" hangingPunct="1"/>
            <a:r>
              <a:rPr lang="es-ES_tradnl" smtClean="0"/>
              <a:t>Haga clic para modificar el estilo de texto del patrón</a:t>
            </a:r>
          </a:p>
          <a:p>
            <a:pPr lvl="1" eaLnBrk="1" latinLnBrk="0" hangingPunct="1"/>
            <a:r>
              <a:rPr lang="es-ES_tradnl" smtClean="0"/>
              <a:t>Segundo nivel</a:t>
            </a:r>
          </a:p>
          <a:p>
            <a:pPr lvl="2" eaLnBrk="1" latinLnBrk="0" hangingPunct="1"/>
            <a:r>
              <a:rPr lang="es-ES_tradnl" smtClean="0"/>
              <a:t>Tercer nivel</a:t>
            </a:r>
          </a:p>
          <a:p>
            <a:pPr lvl="3" eaLnBrk="1" latinLnBrk="0" hangingPunct="1"/>
            <a:r>
              <a:rPr lang="es-ES_tradnl" smtClean="0"/>
              <a:t>Cuarto nivel</a:t>
            </a:r>
          </a:p>
          <a:p>
            <a:pPr lvl="4" eaLnBrk="1" latinLnBrk="0" hangingPunct="1"/>
            <a:r>
              <a:rPr lang="es-ES_tradnl" smtClean="0"/>
              <a:t>Quinto nivel</a:t>
            </a:r>
            <a:endParaRPr/>
          </a:p>
        </p:txBody>
      </p:sp>
      <p:sp>
        <p:nvSpPr>
          <p:cNvPr id="4" name="Content Placeholder 3"/>
          <p:cNvSpPr>
            <a:spLocks noGrp="1"/>
          </p:cNvSpPr>
          <p:nvPr>
            <p:ph sz="half" idx="2"/>
          </p:nvPr>
        </p:nvSpPr>
        <p:spPr>
          <a:xfrm>
            <a:off x="4648200" y="1676400"/>
            <a:ext cx="4038600" cy="3971454"/>
          </a:xfrm>
        </p:spPr>
        <p:txBody>
          <a:bodyPr/>
          <a:lstStyle>
            <a:lvl1pPr eaLnBrk="1" latinLnBrk="0" hangingPunct="1">
              <a:defRPr kumimoji="0" lang="es-ES" sz="2800">
                <a:solidFill>
                  <a:schemeClr val="tx1">
                    <a:lumMod val="85000"/>
                    <a:lumOff val="15000"/>
                  </a:schemeClr>
                </a:solidFill>
              </a:defRPr>
            </a:lvl1pPr>
            <a:lvl2pPr eaLnBrk="1" latinLnBrk="0" hangingPunct="1">
              <a:defRPr kumimoji="0" lang="es-ES" sz="2400">
                <a:solidFill>
                  <a:schemeClr val="tx1">
                    <a:lumMod val="85000"/>
                    <a:lumOff val="15000"/>
                  </a:schemeClr>
                </a:solidFill>
              </a:defRPr>
            </a:lvl2pPr>
            <a:lvl3pPr eaLnBrk="1" latinLnBrk="0" hangingPunct="1">
              <a:defRPr kumimoji="0" lang="es-ES" sz="2000">
                <a:solidFill>
                  <a:schemeClr val="tx1">
                    <a:lumMod val="85000"/>
                    <a:lumOff val="15000"/>
                  </a:schemeClr>
                </a:solidFill>
              </a:defRPr>
            </a:lvl3pPr>
            <a:lvl4pPr eaLnBrk="1" latinLnBrk="0" hangingPunct="1">
              <a:defRPr kumimoji="0" lang="es-ES" sz="1800">
                <a:solidFill>
                  <a:schemeClr val="tx1">
                    <a:lumMod val="85000"/>
                    <a:lumOff val="15000"/>
                  </a:schemeClr>
                </a:solidFill>
              </a:defRPr>
            </a:lvl4pPr>
            <a:lvl5pPr eaLnBrk="1" latinLnBrk="0" hangingPunct="1">
              <a:defRPr kumimoji="0" lang="es-ES" sz="1800">
                <a:solidFill>
                  <a:schemeClr val="tx1">
                    <a:lumMod val="85000"/>
                    <a:lumOff val="15000"/>
                  </a:schemeClr>
                </a:solidFill>
              </a:defRPr>
            </a:lvl5pPr>
            <a:lvl6pPr eaLnBrk="1" latinLnBrk="0" hangingPunct="1">
              <a:defRPr kumimoji="0" lang="es-ES" sz="1800"/>
            </a:lvl6pPr>
            <a:lvl7pPr eaLnBrk="1" latinLnBrk="0" hangingPunct="1">
              <a:defRPr kumimoji="0" lang="es-ES" sz="1800"/>
            </a:lvl7pPr>
            <a:lvl8pPr eaLnBrk="1" latinLnBrk="0" hangingPunct="1">
              <a:defRPr kumimoji="0" lang="es-ES" sz="1800"/>
            </a:lvl8pPr>
            <a:lvl9pPr eaLnBrk="1" latinLnBrk="0" hangingPunct="1">
              <a:defRPr kumimoji="0" lang="es-ES" sz="1800"/>
            </a:lvl9pPr>
          </a:lstStyle>
          <a:p>
            <a:pPr lvl="0" eaLnBrk="1" latinLnBrk="0" hangingPunct="1"/>
            <a:r>
              <a:rPr lang="es-ES_tradnl" smtClean="0"/>
              <a:t>Haga clic para modificar el estilo de texto del patrón</a:t>
            </a:r>
          </a:p>
          <a:p>
            <a:pPr lvl="1" eaLnBrk="1" latinLnBrk="0" hangingPunct="1"/>
            <a:r>
              <a:rPr lang="es-ES_tradnl" smtClean="0"/>
              <a:t>Segundo nivel</a:t>
            </a:r>
          </a:p>
          <a:p>
            <a:pPr lvl="2" eaLnBrk="1" latinLnBrk="0" hangingPunct="1"/>
            <a:r>
              <a:rPr lang="es-ES_tradnl" smtClean="0"/>
              <a:t>Tercer nivel</a:t>
            </a:r>
          </a:p>
          <a:p>
            <a:pPr lvl="3" eaLnBrk="1" latinLnBrk="0" hangingPunct="1"/>
            <a:r>
              <a:rPr lang="es-ES_tradnl" smtClean="0"/>
              <a:t>Cuarto nivel</a:t>
            </a:r>
          </a:p>
          <a:p>
            <a:pPr lvl="4" eaLnBrk="1" latinLnBrk="0" hangingPunct="1"/>
            <a:r>
              <a:rPr lang="es-ES_tradnl" smtClean="0"/>
              <a:t>Quinto nivel</a:t>
            </a:r>
            <a:endParaRPr/>
          </a:p>
        </p:txBody>
      </p:sp>
      <p:sp>
        <p:nvSpPr>
          <p:cNvPr id="5" name="Date Placeholder 4"/>
          <p:cNvSpPr>
            <a:spLocks noGrp="1"/>
          </p:cNvSpPr>
          <p:nvPr>
            <p:ph type="dt" sz="half" idx="10"/>
          </p:nvPr>
        </p:nvSpPr>
        <p:spPr/>
        <p:txBody>
          <a:bodyPr/>
          <a:lstStyle/>
          <a:p>
            <a:fld id="{A258050E-B668-4FA7-85AD-C750C80A6E9B}" type="datetimeFigureOut">
              <a:rPr kumimoji="0" lang="es-ES"/>
              <a:pPr/>
              <a:t>30/11/2020</a:t>
            </a:fld>
            <a:endParaRPr kumimoji="0" lang="es-ES"/>
          </a:p>
        </p:txBody>
      </p:sp>
      <p:sp>
        <p:nvSpPr>
          <p:cNvPr id="6" name="Footer Placeholder 5"/>
          <p:cNvSpPr>
            <a:spLocks noGrp="1"/>
          </p:cNvSpPr>
          <p:nvPr>
            <p:ph type="ftr" sz="quarter" idx="11"/>
          </p:nvPr>
        </p:nvSpPr>
        <p:spPr/>
        <p:txBody>
          <a:bodyPr/>
          <a:lstStyle/>
          <a:p>
            <a:endParaRPr kumimoji="0" lang="es-ES"/>
          </a:p>
        </p:txBody>
      </p:sp>
      <p:sp>
        <p:nvSpPr>
          <p:cNvPr id="7" name="Slide Number Placeholder 6"/>
          <p:cNvSpPr>
            <a:spLocks noGrp="1"/>
          </p:cNvSpPr>
          <p:nvPr>
            <p:ph type="sldNum" sz="quarter" idx="12"/>
          </p:nvPr>
        </p:nvSpPr>
        <p:spPr/>
        <p:txBody>
          <a:bodyPr/>
          <a:lstStyle/>
          <a:p>
            <a:fld id="{240D5ECE-8B49-45CD-BE81-EF81920D1969}" type="slidenum">
              <a:rPr kumimoji="0"/>
              <a:pPr/>
              <a:t>‹Nº›</a:t>
            </a:fld>
            <a:endParaRPr kumimoji="0" lang="es-ES"/>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Sólo el título">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eaLnBrk="1" latinLnBrk="0" hangingPunct="1">
              <a:defRPr kumimoji="0" lang="es-ES">
                <a:solidFill>
                  <a:schemeClr val="bg1"/>
                </a:solidFill>
              </a:defRPr>
            </a:lvl1pPr>
          </a:lstStyle>
          <a:p>
            <a:fld id="{A258050E-B668-4FA7-85AD-C750C80A6E9B}" type="datetimeFigureOut">
              <a:rPr kumimoji="0" lang="es-ES"/>
              <a:pPr/>
              <a:t>30/11/2020</a:t>
            </a:fld>
            <a:endParaRPr kumimoji="0" lang="es-ES"/>
          </a:p>
        </p:txBody>
      </p:sp>
      <p:sp>
        <p:nvSpPr>
          <p:cNvPr id="4" name="Footer Placeholder 3"/>
          <p:cNvSpPr>
            <a:spLocks noGrp="1"/>
          </p:cNvSpPr>
          <p:nvPr>
            <p:ph type="ftr" sz="quarter" idx="11"/>
          </p:nvPr>
        </p:nvSpPr>
        <p:spPr/>
        <p:txBody>
          <a:bodyPr/>
          <a:lstStyle>
            <a:lvl1pPr eaLnBrk="1" latinLnBrk="0" hangingPunct="1">
              <a:defRPr kumimoji="0" lang="es-ES">
                <a:solidFill>
                  <a:schemeClr val="bg1"/>
                </a:solidFill>
              </a:defRPr>
            </a:lvl1pPr>
          </a:lstStyle>
          <a:p>
            <a:endParaRPr kumimoji="0" lang="es-ES"/>
          </a:p>
        </p:txBody>
      </p:sp>
      <p:sp>
        <p:nvSpPr>
          <p:cNvPr id="5" name="Slide Number Placeholder 4"/>
          <p:cNvSpPr>
            <a:spLocks noGrp="1"/>
          </p:cNvSpPr>
          <p:nvPr>
            <p:ph type="sldNum" sz="quarter" idx="12"/>
          </p:nvPr>
        </p:nvSpPr>
        <p:spPr/>
        <p:txBody>
          <a:bodyPr/>
          <a:lstStyle>
            <a:lvl1pPr eaLnBrk="1" latinLnBrk="0" hangingPunct="1">
              <a:defRPr kumimoji="0" lang="es-ES">
                <a:solidFill>
                  <a:schemeClr val="bg1"/>
                </a:solidFill>
              </a:defRPr>
            </a:lvl1pPr>
          </a:lstStyle>
          <a:p>
            <a:fld id="{240D5ECE-8B49-45CD-BE81-EF81920D1969}" type="slidenum">
              <a:rPr kumimoji="0"/>
              <a:pPr/>
              <a:t>‹Nº›</a:t>
            </a:fld>
            <a:endParaRPr kumimoji="0" lang="es-ES"/>
          </a:p>
        </p:txBody>
      </p:sp>
      <p:pic>
        <p:nvPicPr>
          <p:cNvPr id="6" name="Picture 5"/>
          <p:cNvPicPr>
            <a:picLocks noChangeAspect="1"/>
          </p:cNvPicPr>
          <p:nvPr userDrawn="1"/>
        </p:nvPicPr>
        <p:blipFill>
          <a:blip r:embed="rId3" cstate="print"/>
          <a:stretch>
            <a:fillRect/>
          </a:stretch>
        </p:blipFill>
        <p:spPr>
          <a:xfrm>
            <a:off x="0" y="762000"/>
            <a:ext cx="2445488" cy="2286000"/>
          </a:xfrm>
          <a:prstGeom prst="rect">
            <a:avLst/>
          </a:prstGeom>
        </p:spPr>
      </p:pic>
      <p:sp>
        <p:nvSpPr>
          <p:cNvPr id="2" name="Title 1"/>
          <p:cNvSpPr>
            <a:spLocks noGrp="1"/>
          </p:cNvSpPr>
          <p:nvPr>
            <p:ph type="title"/>
          </p:nvPr>
        </p:nvSpPr>
        <p:spPr>
          <a:xfrm>
            <a:off x="1124400" y="2077200"/>
            <a:ext cx="7010400" cy="1143000"/>
          </a:xfrm>
        </p:spPr>
        <p:txBody>
          <a:bodyPr/>
          <a:lstStyle>
            <a:lvl1pPr algn="l" eaLnBrk="1" latinLnBrk="0" hangingPunct="1">
              <a:defRPr kumimoji="0" lang="es-ES"/>
            </a:lvl1pPr>
          </a:lstStyle>
          <a:p>
            <a:pPr eaLnBrk="1" latinLnBrk="0" hangingPunct="1"/>
            <a:r>
              <a:rPr lang="es-ES_tradnl" smtClean="0"/>
              <a:t>Clic para editar título</a:t>
            </a:r>
            <a:endParaRP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50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Sólo el título: Énfasis">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58050E-B668-4FA7-85AD-C750C80A6E9B}" type="datetimeFigureOut">
              <a:rPr kumimoji="0" lang="es-ES"/>
              <a:pPr/>
              <a:t>30/11/2020</a:t>
            </a:fld>
            <a:endParaRPr kumimoji="0" lang="es-ES"/>
          </a:p>
        </p:txBody>
      </p:sp>
      <p:sp>
        <p:nvSpPr>
          <p:cNvPr id="3" name="Footer Placeholder 2"/>
          <p:cNvSpPr>
            <a:spLocks noGrp="1"/>
          </p:cNvSpPr>
          <p:nvPr>
            <p:ph type="ftr" sz="quarter" idx="11"/>
          </p:nvPr>
        </p:nvSpPr>
        <p:spPr/>
        <p:txBody>
          <a:bodyPr/>
          <a:lstStyle/>
          <a:p>
            <a:endParaRPr kumimoji="0" lang="es-ES"/>
          </a:p>
        </p:txBody>
      </p:sp>
      <p:sp>
        <p:nvSpPr>
          <p:cNvPr id="4" name="Slide Number Placeholder 3"/>
          <p:cNvSpPr>
            <a:spLocks noGrp="1"/>
          </p:cNvSpPr>
          <p:nvPr>
            <p:ph type="sldNum" sz="quarter" idx="12"/>
          </p:nvPr>
        </p:nvSpPr>
        <p:spPr/>
        <p:txBody>
          <a:bodyPr/>
          <a:lstStyle/>
          <a:p>
            <a:fld id="{240D5ECE-8B49-45CD-BE81-EF81920D1969}" type="slidenum">
              <a:rPr kumimoji="0"/>
              <a:pPr/>
              <a:t>‹Nº›</a:t>
            </a:fld>
            <a:endParaRPr kumimoji="0" lang="es-ES"/>
          </a:p>
        </p:txBody>
      </p:sp>
      <p:sp>
        <p:nvSpPr>
          <p:cNvPr id="6" name="Title 1"/>
          <p:cNvSpPr>
            <a:spLocks noGrp="1"/>
          </p:cNvSpPr>
          <p:nvPr>
            <p:ph type="title" hasCustomPrompt="1"/>
          </p:nvPr>
        </p:nvSpPr>
        <p:spPr>
          <a:xfrm>
            <a:off x="290400" y="3081000"/>
            <a:ext cx="8686800" cy="1095600"/>
          </a:xfrm>
        </p:spPr>
        <p:txBody>
          <a:bodyPr>
            <a:normAutofit/>
          </a:bodyPr>
          <a:lstStyle>
            <a:lvl1pPr algn="ctr" eaLnBrk="1" latinLnBrk="0" hangingPunct="1">
              <a:defRPr kumimoji="0" lang="es-ES" sz="4600" b="1" kern="1200" spc="-150" baseline="0">
                <a:ln>
                  <a:gradFill>
                    <a:gsLst>
                      <a:gs pos="0">
                        <a:schemeClr val="bg1"/>
                      </a:gs>
                      <a:gs pos="50000">
                        <a:schemeClr val="bg1">
                          <a:lumMod val="75000"/>
                        </a:schemeClr>
                      </a:gs>
                    </a:gsLst>
                    <a:lin ang="5400000" scaled="0"/>
                  </a:gradFill>
                </a:ln>
                <a:gradFill>
                  <a:gsLst>
                    <a:gs pos="11000">
                      <a:schemeClr val="bg1">
                        <a:lumMod val="75000"/>
                      </a:schemeClr>
                    </a:gs>
                    <a:gs pos="91000">
                      <a:schemeClr val="bg1"/>
                    </a:gs>
                  </a:gsLst>
                  <a:lin ang="16200000" scaled="1"/>
                </a:gradFill>
                <a:effectLst>
                  <a:outerShdw blurRad="38100" algn="ctr" rotWithShape="0">
                    <a:prstClr val="black">
                      <a:alpha val="25000"/>
                    </a:prstClr>
                  </a:outerShdw>
                  <a:reflection blurRad="6350" stA="60000" endA="900" endPos="58000" dir="5400000" sy="-100000" algn="bl" rotWithShape="0"/>
                </a:effectLst>
                <a:latin typeface="+mn-lt"/>
                <a:ea typeface="+mn-ea"/>
                <a:cs typeface="+mn-cs"/>
              </a:defRPr>
            </a:lvl1pPr>
          </a:lstStyle>
          <a:p>
            <a:r>
              <a:rPr kumimoji="0" lang="es-ES"/>
              <a:t>Haga clic para modificar el estilo de título del patrón</a:t>
            </a:r>
          </a:p>
        </p:txBody>
      </p:sp>
      <p:sp>
        <p:nvSpPr>
          <p:cNvPr id="7" name="Text Placeholder 2"/>
          <p:cNvSpPr>
            <a:spLocks noGrp="1"/>
          </p:cNvSpPr>
          <p:nvPr>
            <p:ph type="body" idx="1"/>
          </p:nvPr>
        </p:nvSpPr>
        <p:spPr>
          <a:xfrm>
            <a:off x="283952" y="2424752"/>
            <a:ext cx="8694000" cy="639762"/>
          </a:xfrm>
        </p:spPr>
        <p:txBody>
          <a:bodyPr anchor="b">
            <a:normAutofit/>
          </a:bodyPr>
          <a:lstStyle>
            <a:lvl1pPr marL="0" indent="0" algn="ctr" eaLnBrk="1" latinLnBrk="0" hangingPunct="1">
              <a:buNone/>
              <a:defRPr kumimoji="0" lang="es-ES" sz="2800" kern="1200">
                <a:solidFill>
                  <a:srgbClr val="2E507A">
                    <a:alpha val="81000"/>
                  </a:srgbClr>
                </a:solidFill>
                <a:latin typeface="+mn-lt"/>
                <a:ea typeface="+mn-ea"/>
                <a:cs typeface="+mn-cs"/>
              </a:defRPr>
            </a:lvl1pPr>
            <a:lvl2pPr marL="457200" indent="0" eaLnBrk="1" latinLnBrk="0" hangingPunct="1">
              <a:buNone/>
              <a:defRPr kumimoji="0" lang="es-ES" sz="2000" b="1"/>
            </a:lvl2pPr>
            <a:lvl3pPr marL="914400" indent="0" eaLnBrk="1" latinLnBrk="0" hangingPunct="1">
              <a:buNone/>
              <a:defRPr kumimoji="0" lang="es-ES" sz="1800" b="1"/>
            </a:lvl3pPr>
            <a:lvl4pPr marL="1371600" indent="0" eaLnBrk="1" latinLnBrk="0" hangingPunct="1">
              <a:buNone/>
              <a:defRPr kumimoji="0" lang="es-ES" sz="1600" b="1"/>
            </a:lvl4pPr>
            <a:lvl5pPr marL="1828800" indent="0" eaLnBrk="1" latinLnBrk="0" hangingPunct="1">
              <a:buNone/>
              <a:defRPr kumimoji="0" lang="es-ES" sz="1600" b="1"/>
            </a:lvl5pPr>
            <a:lvl6pPr marL="2286000" indent="0" eaLnBrk="1" latinLnBrk="0" hangingPunct="1">
              <a:buNone/>
              <a:defRPr kumimoji="0" lang="es-ES" sz="1600" b="1"/>
            </a:lvl6pPr>
            <a:lvl7pPr marL="2743200" indent="0" eaLnBrk="1" latinLnBrk="0" hangingPunct="1">
              <a:buNone/>
              <a:defRPr kumimoji="0" lang="es-ES" sz="1600" b="1"/>
            </a:lvl7pPr>
            <a:lvl8pPr marL="3200400" indent="0" eaLnBrk="1" latinLnBrk="0" hangingPunct="1">
              <a:buNone/>
              <a:defRPr kumimoji="0" lang="es-ES" sz="1600" b="1"/>
            </a:lvl8pPr>
            <a:lvl9pPr marL="3657600" indent="0" eaLnBrk="1" latinLnBrk="0" hangingPunct="1">
              <a:buNone/>
              <a:defRPr kumimoji="0" lang="es-ES" sz="1600" b="1"/>
            </a:lvl9pPr>
          </a:lstStyle>
          <a:p>
            <a:pPr lvl="0" eaLnBrk="1" latinLnBrk="0" hangingPunct="1"/>
            <a:r>
              <a:rPr lang="es-ES_tradnl" smtClean="0"/>
              <a:t>Haga clic para modificar el estilo de texto del patrón</a:t>
            </a:r>
          </a:p>
        </p:txBody>
      </p:sp>
    </p:spTree>
  </p:cSld>
  <p:clrMapOvr>
    <a:masterClrMapping/>
  </p:clrMapOvr>
  <mc:AlternateContent xmlns:mc="http://schemas.openxmlformats.org/markup-compatibility/2006" xmlns:p14="http://schemas.microsoft.com/office/powerpoint/2010/main">
    <mc:Choice Requires="p14">
      <p:transition spd="slow" p14:dur="2000">
        <p:push dir="u"/>
      </p:transition>
    </mc:Choice>
    <mc:Fallback xmlns="">
      <p:transition spd="slow">
        <p:push dir="u"/>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ítulo con texto ">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eaLnBrk="1" latinLnBrk="0" hangingPunct="1">
              <a:defRPr kumimoji="0" lang="es-ES">
                <a:solidFill>
                  <a:schemeClr val="bg1"/>
                </a:solidFill>
              </a:defRPr>
            </a:lvl1pPr>
          </a:lstStyle>
          <a:p>
            <a:fld id="{A258050E-B668-4FA7-85AD-C750C80A6E9B}" type="datetimeFigureOut">
              <a:rPr kumimoji="0" lang="es-ES"/>
              <a:pPr/>
              <a:t>30/11/2020</a:t>
            </a:fld>
            <a:endParaRPr kumimoji="0" lang="es-ES"/>
          </a:p>
        </p:txBody>
      </p:sp>
      <p:sp>
        <p:nvSpPr>
          <p:cNvPr id="4" name="Footer Placeholder 3"/>
          <p:cNvSpPr>
            <a:spLocks noGrp="1"/>
          </p:cNvSpPr>
          <p:nvPr>
            <p:ph type="ftr" sz="quarter" idx="11"/>
          </p:nvPr>
        </p:nvSpPr>
        <p:spPr/>
        <p:txBody>
          <a:bodyPr/>
          <a:lstStyle>
            <a:lvl1pPr eaLnBrk="1" latinLnBrk="0" hangingPunct="1">
              <a:defRPr kumimoji="0" lang="es-ES">
                <a:solidFill>
                  <a:schemeClr val="bg1"/>
                </a:solidFill>
              </a:defRPr>
            </a:lvl1pPr>
          </a:lstStyle>
          <a:p>
            <a:endParaRPr kumimoji="0" lang="es-ES"/>
          </a:p>
        </p:txBody>
      </p:sp>
      <p:sp>
        <p:nvSpPr>
          <p:cNvPr id="5" name="Slide Number Placeholder 4"/>
          <p:cNvSpPr>
            <a:spLocks noGrp="1"/>
          </p:cNvSpPr>
          <p:nvPr>
            <p:ph type="sldNum" sz="quarter" idx="12"/>
          </p:nvPr>
        </p:nvSpPr>
        <p:spPr/>
        <p:txBody>
          <a:bodyPr/>
          <a:lstStyle>
            <a:lvl1pPr eaLnBrk="1" latinLnBrk="0" hangingPunct="1">
              <a:defRPr kumimoji="0" lang="es-ES">
                <a:solidFill>
                  <a:schemeClr val="bg1"/>
                </a:solidFill>
              </a:defRPr>
            </a:lvl1pPr>
          </a:lstStyle>
          <a:p>
            <a:fld id="{240D5ECE-8B49-45CD-BE81-EF81920D1969}" type="slidenum">
              <a:rPr kumimoji="0"/>
              <a:pPr/>
              <a:t>‹Nº›</a:t>
            </a:fld>
            <a:endParaRPr kumimoji="0" lang="es-ES"/>
          </a:p>
        </p:txBody>
      </p:sp>
      <p:sp>
        <p:nvSpPr>
          <p:cNvPr id="7" name="Rectangle 6"/>
          <p:cNvSpPr/>
          <p:nvPr userDrawn="1"/>
        </p:nvSpPr>
        <p:spPr>
          <a:xfrm>
            <a:off x="0" y="2895600"/>
            <a:ext cx="7543800" cy="2133600"/>
          </a:xfrm>
          <a:prstGeom prst="rect">
            <a:avLst/>
          </a:prstGeom>
          <a:gradFill flip="none" rotWithShape="1">
            <a:gsLst>
              <a:gs pos="63000">
                <a:schemeClr val="tx1">
                  <a:lumMod val="85000"/>
                  <a:lumOff val="15000"/>
                  <a:alpha val="49000"/>
                </a:schemeClr>
              </a:gs>
              <a:gs pos="100000">
                <a:schemeClr val="tx1">
                  <a:lumMod val="95000"/>
                  <a:lumOff val="5000"/>
                  <a:alpha val="56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0" lang="es-ES"/>
          </a:p>
        </p:txBody>
      </p:sp>
      <p:sp>
        <p:nvSpPr>
          <p:cNvPr id="9" name="Title 1"/>
          <p:cNvSpPr>
            <a:spLocks noGrp="1"/>
          </p:cNvSpPr>
          <p:nvPr>
            <p:ph type="title"/>
          </p:nvPr>
        </p:nvSpPr>
        <p:spPr>
          <a:xfrm>
            <a:off x="414867" y="3200400"/>
            <a:ext cx="7010400" cy="1676400"/>
          </a:xfrm>
        </p:spPr>
        <p:txBody>
          <a:bodyPr>
            <a:normAutofit/>
          </a:bodyPr>
          <a:lstStyle>
            <a:lvl1pPr marL="0" algn="l" defTabSz="914400" rtl="0" eaLnBrk="1" latinLnBrk="0" hangingPunct="1">
              <a:defRPr kumimoji="0" lang="es-ES" sz="4000" kern="1200">
                <a:solidFill>
                  <a:schemeClr val="bg1"/>
                </a:solidFill>
                <a:latin typeface="+mn-lt"/>
                <a:ea typeface="+mn-ea"/>
                <a:cs typeface="+mn-cs"/>
              </a:defRPr>
            </a:lvl1pPr>
          </a:lstStyle>
          <a:p>
            <a:pPr eaLnBrk="1" latinLnBrk="0" hangingPunct="1"/>
            <a:r>
              <a:rPr lang="es-ES_tradnl" smtClean="0"/>
              <a:t>Clic para editar título</a:t>
            </a:r>
            <a:endParaRPr/>
          </a:p>
        </p:txBody>
      </p:sp>
      <p:sp>
        <p:nvSpPr>
          <p:cNvPr id="10" name="Text Placeholder 15"/>
          <p:cNvSpPr>
            <a:spLocks noGrp="1"/>
          </p:cNvSpPr>
          <p:nvPr>
            <p:ph type="body" sz="quarter" idx="14" hasCustomPrompt="1"/>
          </p:nvPr>
        </p:nvSpPr>
        <p:spPr>
          <a:xfrm>
            <a:off x="4648200" y="664780"/>
            <a:ext cx="4191000" cy="381000"/>
          </a:xfrm>
        </p:spPr>
        <p:txBody>
          <a:bodyPr>
            <a:normAutofit/>
          </a:bodyPr>
          <a:lstStyle>
            <a:lvl1pPr algn="r" eaLnBrk="1" latinLnBrk="0" hangingPunct="1">
              <a:buNone/>
              <a:defRPr kumimoji="0" lang="es-ES" sz="1800" b="1" kern="1200">
                <a:solidFill>
                  <a:schemeClr val="bg1">
                    <a:lumMod val="65000"/>
                  </a:schemeClr>
                </a:solidFill>
                <a:latin typeface="Calibri" pitchFamily="34" charset="0"/>
                <a:ea typeface="+mn-ea"/>
                <a:cs typeface="+mn-cs"/>
              </a:defRPr>
            </a:lvl1pPr>
          </a:lstStyle>
          <a:p>
            <a:pPr lvl="0"/>
            <a:r>
              <a:rPr kumimoji="0" lang="es-ES"/>
              <a:t>Haga clic para modificar el estilo de subtítulo del patrón</a:t>
            </a:r>
          </a:p>
        </p:txBody>
      </p:sp>
    </p:spTree>
  </p:cSld>
  <p:clrMapOvr>
    <a:masterClrMapping/>
  </p:clrMapOvr>
  <mc:AlternateContent xmlns:mc="http://schemas.openxmlformats.org/markup-compatibility/2006" xmlns:p14="http://schemas.microsoft.com/office/powerpoint/2010/main">
    <mc:Choice Requires="p14">
      <p:transition spd="slow" p14:dur="2000">
        <p14:vortex/>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75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125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utoUpdateAnimBg="0"/>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28600" y="609600"/>
            <a:ext cx="3008313" cy="825500"/>
          </a:xfrm>
        </p:spPr>
        <p:txBody>
          <a:bodyPr anchor="b"/>
          <a:lstStyle>
            <a:lvl1pPr algn="l" eaLnBrk="1" latinLnBrk="0" hangingPunct="1">
              <a:defRPr kumimoji="0" lang="es-ES" sz="2000" b="1"/>
            </a:lvl1pPr>
          </a:lstStyle>
          <a:p>
            <a:pPr eaLnBrk="1" latinLnBrk="0" hangingPunct="1"/>
            <a:r>
              <a:rPr lang="es-ES_tradnl" smtClean="0"/>
              <a:t>Clic para editar título</a:t>
            </a:r>
            <a:endParaRPr/>
          </a:p>
        </p:txBody>
      </p:sp>
      <p:sp>
        <p:nvSpPr>
          <p:cNvPr id="3" name="Content Placeholder 2"/>
          <p:cNvSpPr>
            <a:spLocks noGrp="1"/>
          </p:cNvSpPr>
          <p:nvPr>
            <p:ph idx="1"/>
          </p:nvPr>
        </p:nvSpPr>
        <p:spPr>
          <a:xfrm>
            <a:off x="3803650" y="609600"/>
            <a:ext cx="5111750" cy="5334000"/>
          </a:xfrm>
        </p:spPr>
        <p:txBody>
          <a:bodyPr/>
          <a:lstStyle>
            <a:lvl1pPr eaLnBrk="1" latinLnBrk="0" hangingPunct="1">
              <a:defRPr kumimoji="0" lang="es-ES" sz="2800">
                <a:solidFill>
                  <a:schemeClr val="bg1"/>
                </a:solidFill>
              </a:defRPr>
            </a:lvl1pPr>
            <a:lvl2pPr eaLnBrk="1" latinLnBrk="0" hangingPunct="1">
              <a:defRPr kumimoji="0" lang="es-ES" sz="2800">
                <a:solidFill>
                  <a:schemeClr val="bg1"/>
                </a:solidFill>
              </a:defRPr>
            </a:lvl2pPr>
            <a:lvl3pPr eaLnBrk="1" latinLnBrk="0" hangingPunct="1">
              <a:defRPr kumimoji="0" lang="es-ES" sz="2400">
                <a:solidFill>
                  <a:schemeClr val="bg1"/>
                </a:solidFill>
              </a:defRPr>
            </a:lvl3pPr>
            <a:lvl4pPr eaLnBrk="1" latinLnBrk="0" hangingPunct="1">
              <a:defRPr kumimoji="0" lang="es-ES" sz="2000">
                <a:solidFill>
                  <a:schemeClr val="bg1"/>
                </a:solidFill>
              </a:defRPr>
            </a:lvl4pPr>
            <a:lvl5pPr eaLnBrk="1" latinLnBrk="0" hangingPunct="1">
              <a:defRPr kumimoji="0" lang="es-ES" sz="2000">
                <a:solidFill>
                  <a:schemeClr val="bg1"/>
                </a:solidFill>
              </a:defRPr>
            </a:lvl5pPr>
            <a:lvl6pPr eaLnBrk="1" latinLnBrk="0" hangingPunct="1">
              <a:defRPr kumimoji="0" lang="es-ES" sz="2000"/>
            </a:lvl6pPr>
            <a:lvl7pPr eaLnBrk="1" latinLnBrk="0" hangingPunct="1">
              <a:defRPr kumimoji="0" lang="es-ES" sz="2000"/>
            </a:lvl7pPr>
            <a:lvl8pPr eaLnBrk="1" latinLnBrk="0" hangingPunct="1">
              <a:defRPr kumimoji="0" lang="es-ES" sz="2000"/>
            </a:lvl8pPr>
            <a:lvl9pPr eaLnBrk="1" latinLnBrk="0" hangingPunct="1">
              <a:defRPr kumimoji="0" lang="es-ES" sz="2000"/>
            </a:lvl9pPr>
          </a:lstStyle>
          <a:p>
            <a:pPr lvl="0" eaLnBrk="1" latinLnBrk="0" hangingPunct="1"/>
            <a:r>
              <a:rPr lang="es-ES_tradnl" smtClean="0"/>
              <a:t>Haga clic para modificar el estilo de texto del patrón</a:t>
            </a:r>
          </a:p>
          <a:p>
            <a:pPr lvl="1" eaLnBrk="1" latinLnBrk="0" hangingPunct="1"/>
            <a:r>
              <a:rPr lang="es-ES_tradnl" smtClean="0"/>
              <a:t>Segundo nivel</a:t>
            </a:r>
          </a:p>
          <a:p>
            <a:pPr lvl="2" eaLnBrk="1" latinLnBrk="0" hangingPunct="1"/>
            <a:r>
              <a:rPr lang="es-ES_tradnl" smtClean="0"/>
              <a:t>Tercer nivel</a:t>
            </a:r>
          </a:p>
          <a:p>
            <a:pPr lvl="3" eaLnBrk="1" latinLnBrk="0" hangingPunct="1"/>
            <a:r>
              <a:rPr lang="es-ES_tradnl" smtClean="0"/>
              <a:t>Cuarto nivel</a:t>
            </a:r>
          </a:p>
          <a:p>
            <a:pPr lvl="4" eaLnBrk="1" latinLnBrk="0" hangingPunct="1"/>
            <a:r>
              <a:rPr lang="es-ES_tradnl" smtClean="0"/>
              <a:t>Quinto nivel</a:t>
            </a:r>
            <a:endParaRPr/>
          </a:p>
        </p:txBody>
      </p:sp>
      <p:sp>
        <p:nvSpPr>
          <p:cNvPr id="4" name="Text Placeholder 3"/>
          <p:cNvSpPr>
            <a:spLocks noGrp="1"/>
          </p:cNvSpPr>
          <p:nvPr>
            <p:ph type="body" sz="half" idx="2"/>
          </p:nvPr>
        </p:nvSpPr>
        <p:spPr>
          <a:xfrm>
            <a:off x="228600" y="1435101"/>
            <a:ext cx="3008313" cy="3822699"/>
          </a:xfrm>
        </p:spPr>
        <p:txBody>
          <a:bodyPr/>
          <a:lstStyle>
            <a:lvl1pPr marL="0" indent="0" eaLnBrk="1" latinLnBrk="0" hangingPunct="1">
              <a:buNone/>
              <a:defRPr kumimoji="0" lang="es-ES" sz="1400">
                <a:solidFill>
                  <a:schemeClr val="tx1">
                    <a:lumMod val="75000"/>
                    <a:lumOff val="25000"/>
                  </a:schemeClr>
                </a:solidFill>
              </a:defRPr>
            </a:lvl1pPr>
            <a:lvl2pPr marL="457200" indent="0" eaLnBrk="1" latinLnBrk="0" hangingPunct="1">
              <a:buNone/>
              <a:defRPr kumimoji="0" lang="es-ES" sz="1200"/>
            </a:lvl2pPr>
            <a:lvl3pPr marL="914400" indent="0" eaLnBrk="1" latinLnBrk="0" hangingPunct="1">
              <a:buNone/>
              <a:defRPr kumimoji="0" lang="es-ES" sz="1000"/>
            </a:lvl3pPr>
            <a:lvl4pPr marL="1371600" indent="0" eaLnBrk="1" latinLnBrk="0" hangingPunct="1">
              <a:buNone/>
              <a:defRPr kumimoji="0" lang="es-ES" sz="900"/>
            </a:lvl4pPr>
            <a:lvl5pPr marL="1828800" indent="0" eaLnBrk="1" latinLnBrk="0" hangingPunct="1">
              <a:buNone/>
              <a:defRPr kumimoji="0" lang="es-ES" sz="900"/>
            </a:lvl5pPr>
            <a:lvl6pPr marL="2286000" indent="0" eaLnBrk="1" latinLnBrk="0" hangingPunct="1">
              <a:buNone/>
              <a:defRPr kumimoji="0" lang="es-ES" sz="900"/>
            </a:lvl6pPr>
            <a:lvl7pPr marL="2743200" indent="0" eaLnBrk="1" latinLnBrk="0" hangingPunct="1">
              <a:buNone/>
              <a:defRPr kumimoji="0" lang="es-ES" sz="900"/>
            </a:lvl7pPr>
            <a:lvl8pPr marL="3200400" indent="0" eaLnBrk="1" latinLnBrk="0" hangingPunct="1">
              <a:buNone/>
              <a:defRPr kumimoji="0" lang="es-ES" sz="900"/>
            </a:lvl8pPr>
            <a:lvl9pPr marL="3657600" indent="0" eaLnBrk="1" latinLnBrk="0" hangingPunct="1">
              <a:buNone/>
              <a:defRPr kumimoji="0" lang="es-ES" sz="900"/>
            </a:lvl9pPr>
          </a:lstStyle>
          <a:p>
            <a:pPr lvl="0" eaLnBrk="1" latinLnBrk="0" hangingPunct="1"/>
            <a:r>
              <a:rPr lang="es-ES_tradnl" smtClean="0"/>
              <a:t>Haga clic para modificar el estilo de texto del patrón</a:t>
            </a:r>
          </a:p>
        </p:txBody>
      </p:sp>
      <p:sp>
        <p:nvSpPr>
          <p:cNvPr id="5" name="Date Placeholder 4"/>
          <p:cNvSpPr>
            <a:spLocks noGrp="1"/>
          </p:cNvSpPr>
          <p:nvPr>
            <p:ph type="dt" sz="half" idx="10"/>
          </p:nvPr>
        </p:nvSpPr>
        <p:spPr/>
        <p:txBody>
          <a:bodyPr/>
          <a:lstStyle>
            <a:lvl1pPr eaLnBrk="1" latinLnBrk="0" hangingPunct="1">
              <a:defRPr kumimoji="0" lang="es-ES">
                <a:solidFill>
                  <a:schemeClr val="bg1"/>
                </a:solidFill>
              </a:defRPr>
            </a:lvl1pPr>
          </a:lstStyle>
          <a:p>
            <a:fld id="{A258050E-B668-4FA7-85AD-C750C80A6E9B}" type="datetimeFigureOut">
              <a:rPr kumimoji="0" lang="es-ES"/>
              <a:pPr/>
              <a:t>30/11/2020</a:t>
            </a:fld>
            <a:endParaRPr kumimoji="0" lang="es-ES"/>
          </a:p>
        </p:txBody>
      </p:sp>
      <p:sp>
        <p:nvSpPr>
          <p:cNvPr id="6" name="Footer Placeholder 5"/>
          <p:cNvSpPr>
            <a:spLocks noGrp="1"/>
          </p:cNvSpPr>
          <p:nvPr>
            <p:ph type="ftr" sz="quarter" idx="11"/>
          </p:nvPr>
        </p:nvSpPr>
        <p:spPr/>
        <p:txBody>
          <a:bodyPr/>
          <a:lstStyle>
            <a:lvl1pPr eaLnBrk="1" latinLnBrk="0" hangingPunct="1">
              <a:defRPr kumimoji="0" lang="es-ES">
                <a:solidFill>
                  <a:schemeClr val="bg1"/>
                </a:solidFill>
              </a:defRPr>
            </a:lvl1pPr>
          </a:lstStyle>
          <a:p>
            <a:endParaRPr kumimoji="0" lang="es-ES"/>
          </a:p>
        </p:txBody>
      </p:sp>
      <p:sp>
        <p:nvSpPr>
          <p:cNvPr id="7" name="Slide Number Placeholder 6"/>
          <p:cNvSpPr>
            <a:spLocks noGrp="1"/>
          </p:cNvSpPr>
          <p:nvPr>
            <p:ph type="sldNum" sz="quarter" idx="12"/>
          </p:nvPr>
        </p:nvSpPr>
        <p:spPr/>
        <p:txBody>
          <a:bodyPr/>
          <a:lstStyle>
            <a:lvl1pPr eaLnBrk="1" latinLnBrk="0" hangingPunct="1">
              <a:defRPr kumimoji="0" lang="es-ES">
                <a:solidFill>
                  <a:schemeClr val="bg1"/>
                </a:solidFill>
              </a:defRPr>
            </a:lvl1pPr>
          </a:lstStyle>
          <a:p>
            <a:fld id="{240D5ECE-8B49-45CD-BE81-EF81920D1969}" type="slidenum">
              <a:rPr kumimoji="0"/>
              <a:pPr/>
              <a:t>‹Nº›</a:t>
            </a:fld>
            <a:endParaRPr kumimoji="0" lang="es-ES"/>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16" cstate="print"/>
          <a:srcRect l="2599" r="5874" b="5262"/>
          <a:stretch/>
        </p:blipFill>
        <p:spPr>
          <a:xfrm>
            <a:off x="3530" y="5867400"/>
            <a:ext cx="9144000" cy="1053694"/>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pPr eaLnBrk="1" latinLnBrk="0" hangingPunct="1"/>
            <a:r>
              <a:rPr kumimoji="0" lang="es-ES_tradnl" smtClean="0"/>
              <a:t>Clic para editar título</a:t>
            </a:r>
            <a:endParaRPr kumimoji="0" lang="en-US"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latinLnBrk="0" hangingPunct="1">
              <a:defRPr kumimoji="0" lang="es-ES" sz="1200">
                <a:solidFill>
                  <a:schemeClr val="tx1">
                    <a:tint val="75000"/>
                  </a:schemeClr>
                </a:solidFill>
              </a:defRPr>
            </a:lvl1pPr>
          </a:lstStyle>
          <a:p>
            <a:fld id="{A258050E-B668-4FA7-85AD-C750C80A6E9B}" type="datetimeFigureOut">
              <a:rPr kumimoji="0" lang="es-ES"/>
              <a:pPr/>
              <a:t>30/11/2020</a:t>
            </a:fld>
            <a:endParaRPr kumimoji="0" lang="es-E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latinLnBrk="0" hangingPunct="1">
              <a:defRPr kumimoji="0" lang="es-ES" sz="1200">
                <a:solidFill>
                  <a:schemeClr val="tx1">
                    <a:tint val="75000"/>
                  </a:schemeClr>
                </a:solidFill>
              </a:defRPr>
            </a:lvl1pPr>
          </a:lstStyle>
          <a:p>
            <a:endParaRPr kumimoji="0" lang="es-E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eaLnBrk="1" latinLnBrk="0" hangingPunct="1">
              <a:defRPr kumimoji="0" lang="es-ES" sz="1200">
                <a:solidFill>
                  <a:schemeClr val="tx1">
                    <a:tint val="75000"/>
                  </a:schemeClr>
                </a:solidFill>
              </a:defRPr>
            </a:lvl1pPr>
          </a:lstStyle>
          <a:p>
            <a:fld id="{240D5ECE-8B49-45CD-BE81-EF81920D1969}" type="slidenum">
              <a:rPr kumimoji="0"/>
              <a:pPr/>
              <a:t>‹Nº›</a:t>
            </a:fld>
            <a:endParaRPr kumimoji="0" lang="es-E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eaLnBrk="1" latinLnBrk="0" hangingPunct="1"/>
            <a:r>
              <a:rPr kumimoji="0" lang="es-ES_tradnl" smtClean="0"/>
              <a:t>Haga clic para modificar el estilo de texto del patrón</a:t>
            </a:r>
          </a:p>
          <a:p>
            <a:pPr lvl="1" eaLnBrk="1" latinLnBrk="0" hangingPunct="1"/>
            <a:r>
              <a:rPr kumimoji="0" lang="es-ES_tradnl" smtClean="0"/>
              <a:t>Segundo nivel</a:t>
            </a:r>
          </a:p>
          <a:p>
            <a:pPr lvl="2" eaLnBrk="1" latinLnBrk="0" hangingPunct="1"/>
            <a:r>
              <a:rPr kumimoji="0" lang="es-ES_tradnl" smtClean="0"/>
              <a:t>Tercer nivel</a:t>
            </a:r>
          </a:p>
          <a:p>
            <a:pPr lvl="3" eaLnBrk="1" latinLnBrk="0" hangingPunct="1"/>
            <a:r>
              <a:rPr kumimoji="0" lang="es-ES_tradnl" smtClean="0"/>
              <a:t>Cuarto nivel</a:t>
            </a:r>
          </a:p>
          <a:p>
            <a:pPr lvl="4" eaLnBrk="1" latinLnBrk="0" hangingPunct="1"/>
            <a:r>
              <a:rPr kumimoji="0" lang="es-ES_tradnl" smtClean="0"/>
              <a:t>Quinto nivel</a:t>
            </a:r>
            <a:endParaRPr kumimoji="0" lang="en-US"/>
          </a:p>
        </p:txBody>
      </p:sp>
    </p:spTree>
  </p:cSld>
  <p:clrMap bg1="lt1" tx1="dk1" bg2="lt2" tx2="dk2" accent1="accent1" accent2="accent2" accent3="accent3" accent4="accent4" accent5="accent5" accent6="accent6" hlink="hlink" folHlink="folHlink"/>
  <p:sldLayoutIdLst>
    <p:sldLayoutId id="2147483649" r:id="rId1"/>
    <p:sldLayoutId id="2147483651" r:id="rId2"/>
    <p:sldLayoutId id="2147483650" r:id="rId3"/>
    <p:sldLayoutId id="2147483661" r:id="rId4"/>
    <p:sldLayoutId id="2147483652" r:id="rId5"/>
    <p:sldLayoutId id="2147483654" r:id="rId6"/>
    <p:sldLayoutId id="2147483655" r:id="rId7"/>
    <p:sldLayoutId id="2147483660" r:id="rId8"/>
    <p:sldLayoutId id="2147483656" r:id="rId9"/>
    <p:sldLayoutId id="2147483676" r:id="rId10"/>
    <p:sldLayoutId id="2147483657" r:id="rId11"/>
    <p:sldLayoutId id="2147483658" r:id="rId12"/>
    <p:sldLayoutId id="2147483659" r:id="rId13"/>
    <p:sldLayoutId id="2147483663" r:id="rId14"/>
  </p:sldLayoutIdLst>
  <p:timing>
    <p:tnLst>
      <p:par>
        <p:cTn id="1" dur="indefinite" restart="never" nodeType="tmRoot"/>
      </p:par>
    </p:tnLst>
  </p:timing>
  <p:txStyles>
    <p:titleStyle>
      <a:lvl1pPr algn="ctr" defTabSz="914400" rtl="0" eaLnBrk="1" latinLnBrk="0" hangingPunct="1">
        <a:spcBef>
          <a:spcPct val="0"/>
        </a:spcBef>
        <a:buNone/>
        <a:defRPr kumimoji="0" lang="es-ES"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0" lang="es-ES"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0" lang="es-ES"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0" lang="es-ES"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0" lang="es-ES"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0" lang="es-ES"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0" lang="es-ES"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0" lang="es-ES"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0" lang="es-ES"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0" lang="es-ES" sz="2000" kern="1200">
          <a:solidFill>
            <a:schemeClr val="tx1"/>
          </a:solidFill>
          <a:latin typeface="+mn-lt"/>
          <a:ea typeface="+mn-ea"/>
          <a:cs typeface="+mn-cs"/>
        </a:defRPr>
      </a:lvl9pPr>
    </p:bodyStyle>
    <p:otherStyle>
      <a:defPPr>
        <a:defRPr kumimoji="0" lang="es-ES"/>
      </a:defPPr>
      <a:lvl1pPr marL="0" algn="l" defTabSz="914400" rtl="0" eaLnBrk="1" latinLnBrk="0" hangingPunct="1">
        <a:defRPr kumimoji="0" lang="es-ES" sz="1800" kern="1200">
          <a:solidFill>
            <a:schemeClr val="tx1"/>
          </a:solidFill>
          <a:latin typeface="+mn-lt"/>
          <a:ea typeface="+mn-ea"/>
          <a:cs typeface="+mn-cs"/>
        </a:defRPr>
      </a:lvl1pPr>
      <a:lvl2pPr marL="457200" algn="l" defTabSz="914400" rtl="0" eaLnBrk="1" latinLnBrk="0" hangingPunct="1">
        <a:defRPr kumimoji="0" lang="es-ES" sz="1800" kern="1200">
          <a:solidFill>
            <a:schemeClr val="tx1"/>
          </a:solidFill>
          <a:latin typeface="+mn-lt"/>
          <a:ea typeface="+mn-ea"/>
          <a:cs typeface="+mn-cs"/>
        </a:defRPr>
      </a:lvl2pPr>
      <a:lvl3pPr marL="914400" algn="l" defTabSz="914400" rtl="0" eaLnBrk="1" latinLnBrk="0" hangingPunct="1">
        <a:defRPr kumimoji="0" lang="es-ES" sz="1800" kern="1200">
          <a:solidFill>
            <a:schemeClr val="tx1"/>
          </a:solidFill>
          <a:latin typeface="+mn-lt"/>
          <a:ea typeface="+mn-ea"/>
          <a:cs typeface="+mn-cs"/>
        </a:defRPr>
      </a:lvl3pPr>
      <a:lvl4pPr marL="1371600" algn="l" defTabSz="914400" rtl="0" eaLnBrk="1" latinLnBrk="0" hangingPunct="1">
        <a:defRPr kumimoji="0" lang="es-ES" sz="1800" kern="1200">
          <a:solidFill>
            <a:schemeClr val="tx1"/>
          </a:solidFill>
          <a:latin typeface="+mn-lt"/>
          <a:ea typeface="+mn-ea"/>
          <a:cs typeface="+mn-cs"/>
        </a:defRPr>
      </a:lvl4pPr>
      <a:lvl5pPr marL="1828800" algn="l" defTabSz="914400" rtl="0" eaLnBrk="1" latinLnBrk="0" hangingPunct="1">
        <a:defRPr kumimoji="0" lang="es-ES" sz="1800" kern="1200">
          <a:solidFill>
            <a:schemeClr val="tx1"/>
          </a:solidFill>
          <a:latin typeface="+mn-lt"/>
          <a:ea typeface="+mn-ea"/>
          <a:cs typeface="+mn-cs"/>
        </a:defRPr>
      </a:lvl5pPr>
      <a:lvl6pPr marL="2286000" algn="l" defTabSz="914400" rtl="0" eaLnBrk="1" latinLnBrk="0" hangingPunct="1">
        <a:defRPr kumimoji="0" lang="es-ES" sz="1800" kern="1200">
          <a:solidFill>
            <a:schemeClr val="tx1"/>
          </a:solidFill>
          <a:latin typeface="+mn-lt"/>
          <a:ea typeface="+mn-ea"/>
          <a:cs typeface="+mn-cs"/>
        </a:defRPr>
      </a:lvl6pPr>
      <a:lvl7pPr marL="2743200" algn="l" defTabSz="914400" rtl="0" eaLnBrk="1" latinLnBrk="0" hangingPunct="1">
        <a:defRPr kumimoji="0" lang="es-ES" sz="1800" kern="1200">
          <a:solidFill>
            <a:schemeClr val="tx1"/>
          </a:solidFill>
          <a:latin typeface="+mn-lt"/>
          <a:ea typeface="+mn-ea"/>
          <a:cs typeface="+mn-cs"/>
        </a:defRPr>
      </a:lvl7pPr>
      <a:lvl8pPr marL="3200400" algn="l" defTabSz="914400" rtl="0" eaLnBrk="1" latinLnBrk="0" hangingPunct="1">
        <a:defRPr kumimoji="0" lang="es-ES" sz="1800" kern="1200">
          <a:solidFill>
            <a:schemeClr val="tx1"/>
          </a:solidFill>
          <a:latin typeface="+mn-lt"/>
          <a:ea typeface="+mn-ea"/>
          <a:cs typeface="+mn-cs"/>
        </a:defRPr>
      </a:lvl8pPr>
      <a:lvl9pPr marL="3657600" algn="l" defTabSz="914400" rtl="0" eaLnBrk="1" latinLnBrk="0" hangingPunct="1">
        <a:defRPr kumimoji="0" lang="es-ES"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6.xml"/><Relationship Id="rId1" Type="http://schemas.openxmlformats.org/officeDocument/2006/relationships/tags" Target="../tags/tag2.xml"/><Relationship Id="rId5" Type="http://schemas.openxmlformats.org/officeDocument/2006/relationships/image" Target="../media/image12.jpeg"/><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28600" y="3048000"/>
            <a:ext cx="7239000" cy="1828800"/>
          </a:xfrm>
        </p:spPr>
        <p:txBody>
          <a:bodyPr>
            <a:normAutofit/>
          </a:bodyPr>
          <a:lstStyle/>
          <a:p>
            <a:pPr algn="l"/>
            <a:r>
              <a:rPr lang="es-ES" sz="2400" b="0" dirty="0" smtClean="0">
                <a:solidFill>
                  <a:srgbClr val="7BCF27"/>
                </a:solidFill>
                <a:latin typeface="Calibri" pitchFamily="34" charset="0"/>
              </a:rPr>
              <a:t>Arte, Cultura y Comunicación</a:t>
            </a:r>
            <a:r>
              <a:rPr lang="es-ES" sz="2400" b="0" smtClean="0">
                <a:solidFill>
                  <a:srgbClr val="262626"/>
                </a:solidFill>
              </a:rPr>
              <a:t/>
            </a:r>
            <a:br>
              <a:rPr lang="es-ES" sz="2400" b="0" smtClean="0">
                <a:solidFill>
                  <a:srgbClr val="262626"/>
                </a:solidFill>
              </a:rPr>
            </a:br>
            <a:r>
              <a:rPr lang="es-ES" sz="5600" b="0" smtClean="0">
                <a:solidFill>
                  <a:prstClr val="white"/>
                </a:solidFill>
              </a:rPr>
              <a:t>PROYECTO 2021</a:t>
            </a:r>
            <a:endParaRPr lang="es-ES" sz="5600" b="0" dirty="0"/>
          </a:p>
        </p:txBody>
      </p:sp>
      <p:pic>
        <p:nvPicPr>
          <p:cNvPr id="2" name="Imagen 1" descr="IMG-20201123-WA0002.jpg"/>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4860032" y="-99392"/>
            <a:ext cx="3024336" cy="2929826"/>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11560" y="620688"/>
            <a:ext cx="7924800" cy="707886"/>
          </a:xfrm>
          <a:prstGeom prst="rect">
            <a:avLst/>
          </a:prstGeom>
          <a:noFill/>
        </p:spPr>
        <p:txBody>
          <a:bodyPr wrap="square" rtlCol="0">
            <a:normAutofit/>
          </a:bodyPr>
          <a:lstStyle/>
          <a:p>
            <a:r>
              <a:rPr lang="es-ES" sz="4000" dirty="0" smtClean="0">
                <a:latin typeface="+mj-lt"/>
              </a:rPr>
              <a:t>ÁREAS </a:t>
            </a:r>
            <a:r>
              <a:rPr lang="es-ES" sz="4000" dirty="0" smtClean="0">
                <a:solidFill>
                  <a:schemeClr val="tx1">
                    <a:lumMod val="50000"/>
                    <a:lumOff val="50000"/>
                  </a:schemeClr>
                </a:solidFill>
                <a:latin typeface="+mj-lt"/>
              </a:rPr>
              <a:t>estratégicas:</a:t>
            </a:r>
            <a:endParaRPr lang="es-ES" sz="4000" dirty="0">
              <a:solidFill>
                <a:schemeClr val="tx1">
                  <a:lumMod val="50000"/>
                  <a:lumOff val="50000"/>
                </a:schemeClr>
              </a:solidFill>
              <a:latin typeface="+mj-lt"/>
              <a:cs typeface="Arial" pitchFamily="34" charset="0"/>
            </a:endParaRPr>
          </a:p>
        </p:txBody>
      </p:sp>
      <p:cxnSp>
        <p:nvCxnSpPr>
          <p:cNvPr id="10" name="Straight Connector 9"/>
          <p:cNvCxnSpPr/>
          <p:nvPr/>
        </p:nvCxnSpPr>
        <p:spPr>
          <a:xfrm>
            <a:off x="1905000" y="2936809"/>
            <a:ext cx="5257800" cy="1588"/>
          </a:xfrm>
          <a:prstGeom prst="line">
            <a:avLst/>
          </a:prstGeom>
          <a:ln w="47625">
            <a:solidFill>
              <a:srgbClr val="E4E4E4"/>
            </a:solidFill>
          </a:ln>
          <a:effectLst/>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8686800" y="5284486"/>
            <a:ext cx="457200" cy="96672"/>
          </a:xfrm>
          <a:prstGeom prst="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a:solidFill>
                  <a:srgbClr val="FF6600"/>
                </a:solidFill>
              </a:rPr>
              <a:t>           </a:t>
            </a:r>
          </a:p>
        </p:txBody>
      </p:sp>
      <p:grpSp>
        <p:nvGrpSpPr>
          <p:cNvPr id="26" name="Group 25"/>
          <p:cNvGrpSpPr/>
          <p:nvPr/>
        </p:nvGrpSpPr>
        <p:grpSpPr>
          <a:xfrm>
            <a:off x="755576" y="1557456"/>
            <a:ext cx="2143016" cy="2708434"/>
            <a:chOff x="755576" y="1557456"/>
            <a:chExt cx="2143016" cy="2708434"/>
          </a:xfrm>
        </p:grpSpPr>
        <p:sp>
          <p:nvSpPr>
            <p:cNvPr id="6" name="Oval 5"/>
            <p:cNvSpPr/>
            <p:nvPr/>
          </p:nvSpPr>
          <p:spPr>
            <a:xfrm>
              <a:off x="762000" y="1946209"/>
              <a:ext cx="2057400" cy="2057400"/>
            </a:xfrm>
            <a:prstGeom prst="ellipse">
              <a:avLst/>
            </a:prstGeom>
            <a:gradFill flip="none" rotWithShape="1">
              <a:gsLst>
                <a:gs pos="0">
                  <a:srgbClr val="F39C29"/>
                </a:gs>
                <a:gs pos="50000">
                  <a:srgbClr val="F7931D"/>
                </a:gs>
                <a:gs pos="100000">
                  <a:srgbClr val="FF6600"/>
                </a:gs>
              </a:gsLst>
              <a:path path="circle">
                <a:fillToRect l="50000" t="50000" r="50000" b="50000"/>
              </a:path>
              <a:tileRect/>
            </a:gradFill>
            <a:ln w="82550">
              <a:noFill/>
            </a:ln>
            <a:effectLst>
              <a:outerShdw blurRad="152400" dist="165100" dir="5400000" sx="90000" sy="-19000"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a:t>             </a:t>
              </a:r>
            </a:p>
          </p:txBody>
        </p:sp>
        <p:sp>
          <p:nvSpPr>
            <p:cNvPr id="14" name="TextBox 13"/>
            <p:cNvSpPr txBox="1"/>
            <p:nvPr/>
          </p:nvSpPr>
          <p:spPr>
            <a:xfrm>
              <a:off x="1121392" y="1557456"/>
              <a:ext cx="1219200" cy="2708434"/>
            </a:xfrm>
            <a:prstGeom prst="rect">
              <a:avLst/>
            </a:prstGeom>
            <a:noFill/>
          </p:spPr>
          <p:txBody>
            <a:bodyPr wrap="square" rtlCol="0">
              <a:spAutoFit/>
            </a:bodyPr>
            <a:lstStyle/>
            <a:p>
              <a:r>
                <a:rPr lang="es-ES" sz="17000" b="1">
                  <a:solidFill>
                    <a:srgbClr val="F26200">
                      <a:alpha val="40000"/>
                    </a:srgbClr>
                  </a:solidFill>
                  <a:latin typeface="+mj-lt"/>
                  <a:cs typeface="Arial" pitchFamily="34" charset="0"/>
                </a:rPr>
                <a:t>1</a:t>
              </a:r>
            </a:p>
          </p:txBody>
        </p:sp>
        <p:sp>
          <p:nvSpPr>
            <p:cNvPr id="13" name="TextBox 12"/>
            <p:cNvSpPr txBox="1"/>
            <p:nvPr/>
          </p:nvSpPr>
          <p:spPr>
            <a:xfrm>
              <a:off x="755576" y="2780928"/>
              <a:ext cx="2143016" cy="683264"/>
            </a:xfrm>
            <a:prstGeom prst="rect">
              <a:avLst/>
            </a:prstGeom>
            <a:noFill/>
          </p:spPr>
          <p:txBody>
            <a:bodyPr wrap="square" rtlCol="0">
              <a:normAutofit/>
            </a:bodyPr>
            <a:lstStyle/>
            <a:p>
              <a:pPr algn="ctr">
                <a:lnSpc>
                  <a:spcPct val="80000"/>
                </a:lnSpc>
              </a:pPr>
              <a:r>
                <a:rPr lang="es-ES" sz="2400" b="1" spc="60" dirty="0" smtClean="0">
                  <a:solidFill>
                    <a:schemeClr val="bg1"/>
                  </a:solidFill>
                  <a:effectLst>
                    <a:outerShdw blurRad="50800" dist="25400" dir="5400000" algn="t" rotWithShape="0">
                      <a:prstClr val="black">
                        <a:alpha val="15000"/>
                      </a:prstClr>
                    </a:outerShdw>
                  </a:effectLst>
                </a:rPr>
                <a:t>EDUCACIÓN</a:t>
              </a:r>
              <a:endParaRPr lang="es-ES" sz="2400" b="1" dirty="0">
                <a:solidFill>
                  <a:schemeClr val="bg1"/>
                </a:solidFill>
                <a:effectLst>
                  <a:outerShdw blurRad="50800" dist="25400" dir="5400000" algn="t" rotWithShape="0">
                    <a:prstClr val="black">
                      <a:alpha val="15000"/>
                    </a:prstClr>
                  </a:outerShdw>
                </a:effectLst>
              </a:endParaRPr>
            </a:p>
          </p:txBody>
        </p:sp>
      </p:grpSp>
      <p:grpSp>
        <p:nvGrpSpPr>
          <p:cNvPr id="23" name="Group 22"/>
          <p:cNvGrpSpPr/>
          <p:nvPr/>
        </p:nvGrpSpPr>
        <p:grpSpPr>
          <a:xfrm>
            <a:off x="3543300" y="1591943"/>
            <a:ext cx="2057400" cy="2708434"/>
            <a:chOff x="3543300" y="1591943"/>
            <a:chExt cx="2057400" cy="2708434"/>
          </a:xfrm>
        </p:grpSpPr>
        <p:sp>
          <p:nvSpPr>
            <p:cNvPr id="4" name="Oval 3"/>
            <p:cNvSpPr/>
            <p:nvPr/>
          </p:nvSpPr>
          <p:spPr>
            <a:xfrm>
              <a:off x="3543300" y="1946209"/>
              <a:ext cx="2057400" cy="2057400"/>
            </a:xfrm>
            <a:prstGeom prst="ellipse">
              <a:avLst/>
            </a:prstGeom>
            <a:gradFill>
              <a:gsLst>
                <a:gs pos="0">
                  <a:srgbClr val="00B0F0"/>
                </a:gs>
                <a:gs pos="50000">
                  <a:srgbClr val="399ECB"/>
                </a:gs>
                <a:gs pos="100000">
                  <a:srgbClr val="0077D0"/>
                </a:gs>
              </a:gsLst>
              <a:path path="circle">
                <a:fillToRect l="50000" t="50000" r="50000" b="50000"/>
              </a:path>
            </a:gradFill>
            <a:ln w="82550">
              <a:noFill/>
            </a:ln>
            <a:effectLst>
              <a:outerShdw blurRad="127000" dist="165100" dir="5400000" sx="90000" sy="-19000"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a:t>             </a:t>
              </a:r>
            </a:p>
          </p:txBody>
        </p:sp>
        <p:sp>
          <p:nvSpPr>
            <p:cNvPr id="15" name="TextBox 14"/>
            <p:cNvSpPr txBox="1"/>
            <p:nvPr/>
          </p:nvSpPr>
          <p:spPr>
            <a:xfrm>
              <a:off x="3933968" y="1591943"/>
              <a:ext cx="1219200" cy="2708434"/>
            </a:xfrm>
            <a:prstGeom prst="rect">
              <a:avLst/>
            </a:prstGeom>
            <a:noFill/>
          </p:spPr>
          <p:txBody>
            <a:bodyPr wrap="square" rtlCol="0">
              <a:spAutoFit/>
            </a:bodyPr>
            <a:lstStyle/>
            <a:p>
              <a:r>
                <a:rPr lang="es-ES" sz="17000" b="1" dirty="0">
                  <a:solidFill>
                    <a:srgbClr val="2A7A9E">
                      <a:alpha val="40000"/>
                    </a:srgbClr>
                  </a:solidFill>
                  <a:latin typeface="+mj-lt"/>
                  <a:cs typeface="Arial" pitchFamily="34" charset="0"/>
                </a:rPr>
                <a:t>2</a:t>
              </a:r>
            </a:p>
          </p:txBody>
        </p:sp>
        <p:sp>
          <p:nvSpPr>
            <p:cNvPr id="16" name="TextBox 15"/>
            <p:cNvSpPr txBox="1"/>
            <p:nvPr/>
          </p:nvSpPr>
          <p:spPr>
            <a:xfrm>
              <a:off x="3601872" y="2701385"/>
              <a:ext cx="1931160" cy="665695"/>
            </a:xfrm>
            <a:prstGeom prst="rect">
              <a:avLst/>
            </a:prstGeom>
            <a:noFill/>
          </p:spPr>
          <p:txBody>
            <a:bodyPr wrap="square" rtlCol="0">
              <a:normAutofit fontScale="92500"/>
            </a:bodyPr>
            <a:lstStyle/>
            <a:p>
              <a:pPr algn="ctr">
                <a:lnSpc>
                  <a:spcPct val="80000"/>
                </a:lnSpc>
              </a:pPr>
              <a:r>
                <a:rPr lang="es-ES" sz="2300" b="1" spc="60" dirty="0" smtClean="0">
                  <a:solidFill>
                    <a:schemeClr val="bg1"/>
                  </a:solidFill>
                  <a:effectLst>
                    <a:outerShdw blurRad="50800" dist="25400" dir="5400000" algn="t" rotWithShape="0">
                      <a:prstClr val="black">
                        <a:alpha val="15000"/>
                      </a:prstClr>
                    </a:outerShdw>
                  </a:effectLst>
                </a:rPr>
                <a:t>SERVICIO A LA COMUNIDAD</a:t>
              </a:r>
              <a:endParaRPr lang="es-ES" sz="2300" b="1" dirty="0">
                <a:solidFill>
                  <a:schemeClr val="bg1"/>
                </a:solidFill>
                <a:effectLst>
                  <a:outerShdw blurRad="50800" dist="25400" dir="5400000" algn="t" rotWithShape="0">
                    <a:prstClr val="black">
                      <a:alpha val="15000"/>
                    </a:prstClr>
                  </a:outerShdw>
                </a:effectLst>
              </a:endParaRPr>
            </a:p>
          </p:txBody>
        </p:sp>
        <p:sp>
          <p:nvSpPr>
            <p:cNvPr id="20" name="Oval 19"/>
            <p:cNvSpPr/>
            <p:nvPr/>
          </p:nvSpPr>
          <p:spPr>
            <a:xfrm>
              <a:off x="3782124" y="1988634"/>
              <a:ext cx="1583472" cy="1295400"/>
            </a:xfrm>
            <a:prstGeom prst="ellipse">
              <a:avLst/>
            </a:prstGeom>
            <a:gradFill flip="none" rotWithShape="1">
              <a:gsLst>
                <a:gs pos="63000">
                  <a:schemeClr val="bg1">
                    <a:alpha val="7000"/>
                  </a:schemeClr>
                </a:gs>
                <a:gs pos="72000">
                  <a:schemeClr val="bg1">
                    <a:alpha val="15000"/>
                  </a:schemeClr>
                </a:gs>
                <a:gs pos="91000">
                  <a:schemeClr val="bg1">
                    <a:alpha val="28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a:t>       </a:t>
              </a:r>
            </a:p>
          </p:txBody>
        </p:sp>
      </p:grpSp>
      <p:grpSp>
        <p:nvGrpSpPr>
          <p:cNvPr id="24" name="Group 23"/>
          <p:cNvGrpSpPr/>
          <p:nvPr/>
        </p:nvGrpSpPr>
        <p:grpSpPr>
          <a:xfrm>
            <a:off x="6324600" y="1587511"/>
            <a:ext cx="2135832" cy="2708434"/>
            <a:chOff x="6324600" y="1587511"/>
            <a:chExt cx="2135832" cy="2708434"/>
          </a:xfrm>
        </p:grpSpPr>
        <p:sp>
          <p:nvSpPr>
            <p:cNvPr id="5" name="Oval 4"/>
            <p:cNvSpPr/>
            <p:nvPr/>
          </p:nvSpPr>
          <p:spPr>
            <a:xfrm>
              <a:off x="6324600" y="1953643"/>
              <a:ext cx="2057400" cy="2057400"/>
            </a:xfrm>
            <a:prstGeom prst="ellipse">
              <a:avLst/>
            </a:prstGeom>
            <a:gradFill flip="none" rotWithShape="1">
              <a:gsLst>
                <a:gs pos="5000">
                  <a:srgbClr val="84D830"/>
                </a:gs>
                <a:gs pos="48000">
                  <a:srgbClr val="7BCF27"/>
                </a:gs>
                <a:gs pos="100000">
                  <a:srgbClr val="56901C"/>
                </a:gs>
              </a:gsLst>
              <a:path path="circle">
                <a:fillToRect l="50000" t="50000" r="50000" b="50000"/>
              </a:path>
              <a:tileRect/>
            </a:gradFill>
            <a:ln w="50800">
              <a:noFill/>
            </a:ln>
            <a:effectLst>
              <a:outerShdw blurRad="152400" dist="165100" dir="5400000" sx="90000" sy="-19000"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a:t>             </a:t>
              </a:r>
            </a:p>
          </p:txBody>
        </p:sp>
        <p:sp>
          <p:nvSpPr>
            <p:cNvPr id="17" name="TextBox 16"/>
            <p:cNvSpPr txBox="1"/>
            <p:nvPr/>
          </p:nvSpPr>
          <p:spPr>
            <a:xfrm>
              <a:off x="6721604" y="1587511"/>
              <a:ext cx="1219200" cy="2708434"/>
            </a:xfrm>
            <a:prstGeom prst="rect">
              <a:avLst/>
            </a:prstGeom>
            <a:noFill/>
          </p:spPr>
          <p:txBody>
            <a:bodyPr wrap="square" rtlCol="0">
              <a:spAutoFit/>
            </a:bodyPr>
            <a:lstStyle/>
            <a:p>
              <a:r>
                <a:rPr lang="es-ES" sz="17000" b="1" dirty="0">
                  <a:solidFill>
                    <a:srgbClr val="65B131">
                      <a:alpha val="64000"/>
                    </a:srgbClr>
                  </a:solidFill>
                  <a:latin typeface="+mj-lt"/>
                  <a:cs typeface="Arial" pitchFamily="34" charset="0"/>
                </a:rPr>
                <a:t>3</a:t>
              </a:r>
            </a:p>
          </p:txBody>
        </p:sp>
        <p:sp>
          <p:nvSpPr>
            <p:cNvPr id="18" name="TextBox 17"/>
            <p:cNvSpPr txBox="1"/>
            <p:nvPr/>
          </p:nvSpPr>
          <p:spPr>
            <a:xfrm>
              <a:off x="6385256" y="2780928"/>
              <a:ext cx="2075176" cy="665695"/>
            </a:xfrm>
            <a:prstGeom prst="rect">
              <a:avLst/>
            </a:prstGeom>
            <a:noFill/>
          </p:spPr>
          <p:txBody>
            <a:bodyPr wrap="square" rtlCol="0">
              <a:normAutofit/>
            </a:bodyPr>
            <a:lstStyle/>
            <a:p>
              <a:pPr algn="ctr">
                <a:lnSpc>
                  <a:spcPct val="80000"/>
                </a:lnSpc>
              </a:pPr>
              <a:r>
                <a:rPr lang="en-US" sz="2300" b="1" dirty="0" smtClean="0">
                  <a:solidFill>
                    <a:schemeClr val="bg1"/>
                  </a:solidFill>
                  <a:effectLst>
                    <a:outerShdw blurRad="50800" dist="25400" dir="5400000" algn="t" rotWithShape="0">
                      <a:prstClr val="black">
                        <a:alpha val="15000"/>
                      </a:prstClr>
                    </a:outerShdw>
                  </a:effectLst>
                </a:rPr>
                <a:t>EVANGELISMO</a:t>
              </a:r>
              <a:endParaRPr lang="en-US" sz="2300" b="1" dirty="0">
                <a:solidFill>
                  <a:schemeClr val="bg1"/>
                </a:solidFill>
                <a:effectLst>
                  <a:outerShdw blurRad="50800" dist="25400" dir="5400000" algn="t" rotWithShape="0">
                    <a:prstClr val="black">
                      <a:alpha val="15000"/>
                    </a:prstClr>
                  </a:outerShdw>
                </a:effectLst>
              </a:endParaRPr>
            </a:p>
          </p:txBody>
        </p:sp>
      </p:gr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059832" y="1196752"/>
            <a:ext cx="5976664" cy="4752528"/>
          </a:xfrm>
        </p:spPr>
        <p:txBody>
          <a:bodyPr>
            <a:noAutofit/>
          </a:bodyPr>
          <a:lstStyle/>
          <a:p>
            <a:pPr lvl="0">
              <a:spcBef>
                <a:spcPts val="0"/>
              </a:spcBef>
            </a:pPr>
            <a:r>
              <a:rPr lang="es-ES" sz="3200" b="0" dirty="0" smtClean="0"/>
              <a:t>1.</a:t>
            </a:r>
            <a:r>
              <a:rPr lang="es-ES" sz="3600" b="0" cap="none" dirty="0" smtClean="0"/>
              <a:t>Taller de Radio y TV </a:t>
            </a:r>
            <a:r>
              <a:rPr lang="es-ES" sz="3600" b="0" dirty="0" smtClean="0"/>
              <a:t>(</a:t>
            </a:r>
            <a:r>
              <a:rPr lang="es-ES" sz="3200" b="0" dirty="0" smtClean="0"/>
              <a:t>12-14 ABRIL</a:t>
            </a:r>
            <a:r>
              <a:rPr lang="es-ES" sz="3600" b="0" dirty="0" smtClean="0"/>
              <a:t>)</a:t>
            </a:r>
            <a:br>
              <a:rPr lang="es-ES" sz="3600" b="0" dirty="0" smtClean="0"/>
            </a:br>
            <a:r>
              <a:rPr lang="es-ES" sz="4000" b="0" dirty="0" smtClean="0"/>
              <a:t>-</a:t>
            </a:r>
            <a:r>
              <a:rPr lang="es-ES" sz="3600" b="0" cap="none" dirty="0" smtClean="0"/>
              <a:t>Inauguración Estudio </a:t>
            </a:r>
            <a:br>
              <a:rPr lang="es-ES" sz="3600" b="0" cap="none" dirty="0" smtClean="0"/>
            </a:br>
            <a:r>
              <a:rPr lang="es-ES" sz="3600" b="0" cap="none" dirty="0" smtClean="0"/>
              <a:t>“</a:t>
            </a:r>
            <a:r>
              <a:rPr lang="es-ES" sz="3200" b="0" cap="none" dirty="0" smtClean="0"/>
              <a:t>Hope </a:t>
            </a:r>
            <a:r>
              <a:rPr lang="es-ES" sz="3200" b="0" cap="none" dirty="0" err="1" smtClean="0"/>
              <a:t>Channel</a:t>
            </a:r>
            <a:r>
              <a:rPr lang="es-ES" sz="3200" b="0" cap="none" dirty="0" smtClean="0"/>
              <a:t>”</a:t>
            </a:r>
            <a:r>
              <a:rPr lang="es-ES" sz="3600" b="0" cap="none" dirty="0" smtClean="0"/>
              <a:t/>
            </a:r>
            <a:br>
              <a:rPr lang="es-ES" sz="3600" b="0" cap="none" dirty="0" smtClean="0"/>
            </a:br>
            <a:r>
              <a:rPr lang="es-ES" sz="4000" b="0" cap="none" dirty="0" smtClean="0"/>
              <a:t/>
            </a:r>
            <a:br>
              <a:rPr lang="es-ES" sz="4000" b="0" cap="none" dirty="0" smtClean="0"/>
            </a:br>
            <a:r>
              <a:rPr lang="es-ES" sz="3200" b="0" cap="none" dirty="0" smtClean="0"/>
              <a:t>2</a:t>
            </a:r>
            <a:r>
              <a:rPr lang="es-ES" sz="3600" b="0" cap="none" dirty="0" smtClean="0"/>
              <a:t>.Creación </a:t>
            </a:r>
            <a:r>
              <a:rPr lang="es-ES" sz="3200" b="0" cap="none" dirty="0" smtClean="0"/>
              <a:t>de serie audiovisual</a:t>
            </a:r>
            <a:br>
              <a:rPr lang="es-ES" sz="3200" b="0" cap="none" dirty="0" smtClean="0"/>
            </a:br>
            <a:r>
              <a:rPr lang="es-ES" sz="3200" b="0" cap="none" dirty="0" smtClean="0"/>
              <a:t>sobre educación para la iglesia.</a:t>
            </a:r>
            <a:br>
              <a:rPr lang="es-ES" sz="3200" b="0" cap="none" dirty="0" smtClean="0"/>
            </a:br>
            <a:r>
              <a:rPr lang="es-ES" sz="3200" b="0" cap="none" dirty="0" smtClean="0"/>
              <a:t>(3 meses)</a:t>
            </a:r>
            <a:endParaRPr lang="es-ES" sz="2000" b="0" cap="none" dirty="0"/>
          </a:p>
        </p:txBody>
      </p:sp>
      <p:sp>
        <p:nvSpPr>
          <p:cNvPr id="6" name="TextBox 5"/>
          <p:cNvSpPr txBox="1"/>
          <p:nvPr/>
        </p:nvSpPr>
        <p:spPr>
          <a:xfrm>
            <a:off x="899592" y="2636912"/>
            <a:ext cx="2160240" cy="584776"/>
          </a:xfrm>
          <a:prstGeom prst="rect">
            <a:avLst/>
          </a:prstGeom>
          <a:noFill/>
        </p:spPr>
        <p:txBody>
          <a:bodyPr wrap="square" rtlCol="0">
            <a:spAutoFit/>
          </a:bodyPr>
          <a:lstStyle/>
          <a:p>
            <a:r>
              <a:rPr lang="es-ES" sz="3200" b="1" dirty="0" smtClean="0">
                <a:solidFill>
                  <a:srgbClr val="F26200">
                    <a:alpha val="40000"/>
                  </a:srgbClr>
                </a:solidFill>
                <a:cs typeface="Arial" pitchFamily="34" charset="0"/>
              </a:rPr>
              <a:t>Educación</a:t>
            </a:r>
            <a:endParaRPr lang="es-ES" sz="3600" b="1" dirty="0">
              <a:solidFill>
                <a:srgbClr val="F26200">
                  <a:alpha val="40000"/>
                </a:srgbClr>
              </a:solidFill>
              <a:cs typeface="Arial"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1700">
        <p14:gallery dir="l"/>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899592" y="2636912"/>
            <a:ext cx="2160240" cy="584776"/>
          </a:xfrm>
          <a:prstGeom prst="rect">
            <a:avLst/>
          </a:prstGeom>
          <a:noFill/>
        </p:spPr>
        <p:txBody>
          <a:bodyPr wrap="square" rtlCol="0">
            <a:spAutoFit/>
          </a:bodyPr>
          <a:lstStyle/>
          <a:p>
            <a:r>
              <a:rPr lang="es-ES" sz="3200" b="1" dirty="0" smtClean="0">
                <a:solidFill>
                  <a:srgbClr val="F26200">
                    <a:alpha val="40000"/>
                  </a:srgbClr>
                </a:solidFill>
                <a:cs typeface="Arial" pitchFamily="34" charset="0"/>
              </a:rPr>
              <a:t>Educación</a:t>
            </a:r>
            <a:endParaRPr lang="es-ES" sz="3600" b="1" dirty="0">
              <a:solidFill>
                <a:srgbClr val="F26200">
                  <a:alpha val="40000"/>
                </a:srgbClr>
              </a:solidFill>
              <a:cs typeface="Arial" pitchFamily="34" charset="0"/>
            </a:endParaRPr>
          </a:p>
        </p:txBody>
      </p:sp>
      <p:sp>
        <p:nvSpPr>
          <p:cNvPr id="5" name="Title 7"/>
          <p:cNvSpPr>
            <a:spLocks noGrp="1"/>
          </p:cNvSpPr>
          <p:nvPr>
            <p:ph type="title"/>
          </p:nvPr>
        </p:nvSpPr>
        <p:spPr>
          <a:xfrm>
            <a:off x="2987824" y="2420888"/>
            <a:ext cx="5867400" cy="1970046"/>
          </a:xfrm>
        </p:spPr>
        <p:txBody>
          <a:bodyPr>
            <a:noAutofit/>
          </a:bodyPr>
          <a:lstStyle/>
          <a:p>
            <a:pPr lvl="0">
              <a:spcBef>
                <a:spcPts val="0"/>
              </a:spcBef>
            </a:pPr>
            <a:r>
              <a:rPr lang="en-US" sz="4000" b="0" cap="none" dirty="0" smtClean="0">
                <a:ea typeface="+mn-ea"/>
                <a:cs typeface="+mn-cs"/>
              </a:rPr>
              <a:t/>
            </a:r>
            <a:br>
              <a:rPr lang="en-US" sz="4000" b="0" cap="none" dirty="0" smtClean="0">
                <a:ea typeface="+mn-ea"/>
                <a:cs typeface="+mn-cs"/>
              </a:rPr>
            </a:br>
            <a:r>
              <a:rPr lang="en-US" sz="4000" b="0" cap="none" dirty="0" smtClean="0">
                <a:ea typeface="+mn-ea"/>
                <a:cs typeface="+mn-cs"/>
              </a:rPr>
              <a:t>3. “</a:t>
            </a:r>
            <a:r>
              <a:rPr lang="en-US" sz="4000" b="0" cap="none" dirty="0" err="1" smtClean="0">
                <a:ea typeface="+mn-ea"/>
                <a:cs typeface="+mn-cs"/>
              </a:rPr>
              <a:t>Escuelas</a:t>
            </a:r>
            <a:r>
              <a:rPr lang="en-US" sz="4000" b="0" cap="none" dirty="0" smtClean="0">
                <a:ea typeface="+mn-ea"/>
                <a:cs typeface="+mn-cs"/>
              </a:rPr>
              <a:t> </a:t>
            </a:r>
            <a:r>
              <a:rPr lang="en-US" sz="4000" b="0" cap="none" dirty="0" err="1" smtClean="0">
                <a:ea typeface="+mn-ea"/>
                <a:cs typeface="+mn-cs"/>
              </a:rPr>
              <a:t>Evangelizadoras</a:t>
            </a:r>
            <a:r>
              <a:rPr lang="en-US" sz="4000" b="0" cap="none" dirty="0" smtClean="0">
                <a:ea typeface="+mn-ea"/>
                <a:cs typeface="+mn-cs"/>
              </a:rPr>
              <a:t> de Arte”</a:t>
            </a:r>
            <a:br>
              <a:rPr lang="en-US" sz="4000" b="0" cap="none" dirty="0" smtClean="0">
                <a:ea typeface="+mn-ea"/>
                <a:cs typeface="+mn-cs"/>
              </a:rPr>
            </a:br>
            <a:r>
              <a:rPr lang="en-US" sz="2400" b="0" cap="none" dirty="0" smtClean="0">
                <a:ea typeface="+mn-ea"/>
                <a:cs typeface="+mn-cs"/>
              </a:rPr>
              <a:t>(</a:t>
            </a:r>
            <a:r>
              <a:rPr lang="en-US" sz="2400" b="0" cap="none" dirty="0" err="1" smtClean="0">
                <a:ea typeface="+mn-ea"/>
                <a:cs typeface="+mn-cs"/>
              </a:rPr>
              <a:t>Cada</a:t>
            </a:r>
            <a:r>
              <a:rPr lang="en-US" sz="4000" b="0" cap="none" dirty="0" smtClean="0">
                <a:ea typeface="+mn-ea"/>
                <a:cs typeface="+mn-cs"/>
              </a:rPr>
              <a:t> </a:t>
            </a:r>
            <a:r>
              <a:rPr lang="en-US" sz="2400" b="0" cap="none" dirty="0" err="1" smtClean="0">
                <a:ea typeface="+mn-ea"/>
                <a:cs typeface="+mn-cs"/>
              </a:rPr>
              <a:t>templo</a:t>
            </a:r>
            <a:r>
              <a:rPr lang="en-US" sz="2400" b="0" cap="none" dirty="0" smtClean="0">
                <a:ea typeface="+mn-ea"/>
                <a:cs typeface="+mn-cs"/>
              </a:rPr>
              <a:t> </a:t>
            </a:r>
            <a:r>
              <a:rPr lang="en-US" sz="2400" b="0" cap="none" dirty="0" err="1" smtClean="0">
                <a:ea typeface="+mn-ea"/>
                <a:cs typeface="+mn-cs"/>
              </a:rPr>
              <a:t>convertido</a:t>
            </a:r>
            <a:r>
              <a:rPr lang="en-US" sz="2400" b="0" cap="none" dirty="0" smtClean="0">
                <a:ea typeface="+mn-ea"/>
                <a:cs typeface="+mn-cs"/>
              </a:rPr>
              <a:t> en un </a:t>
            </a:r>
            <a:r>
              <a:rPr lang="en-US" sz="2400" b="0" cap="none" dirty="0" err="1" smtClean="0">
                <a:ea typeface="+mn-ea"/>
                <a:cs typeface="+mn-cs"/>
              </a:rPr>
              <a:t>centro</a:t>
            </a:r>
            <a:r>
              <a:rPr lang="en-US" sz="2400" b="0" cap="none" dirty="0" smtClean="0">
                <a:ea typeface="+mn-ea"/>
                <a:cs typeface="+mn-cs"/>
              </a:rPr>
              <a:t> de </a:t>
            </a:r>
            <a:r>
              <a:rPr lang="en-US" sz="2400" b="0" cap="none" dirty="0" err="1" smtClean="0">
                <a:ea typeface="+mn-ea"/>
                <a:cs typeface="+mn-cs"/>
              </a:rPr>
              <a:t>influencia</a:t>
            </a:r>
            <a:r>
              <a:rPr lang="en-US" sz="2400" b="0" cap="none" dirty="0" smtClean="0">
                <a:ea typeface="+mn-ea"/>
                <a:cs typeface="+mn-cs"/>
              </a:rPr>
              <a:t>)</a:t>
            </a:r>
            <a:br>
              <a:rPr lang="en-US" sz="2400" b="0" cap="none" dirty="0" smtClean="0">
                <a:ea typeface="+mn-ea"/>
                <a:cs typeface="+mn-cs"/>
              </a:rPr>
            </a:br>
            <a:r>
              <a:rPr lang="en-US" sz="2400" b="0" cap="none" dirty="0">
                <a:ea typeface="+mn-ea"/>
                <a:cs typeface="+mn-cs"/>
              </a:rPr>
              <a:t/>
            </a:r>
            <a:br>
              <a:rPr lang="en-US" sz="2400" b="0" cap="none" dirty="0">
                <a:ea typeface="+mn-ea"/>
                <a:cs typeface="+mn-cs"/>
              </a:rPr>
            </a:br>
            <a:r>
              <a:rPr lang="en-US" sz="4000" b="0" cap="none" dirty="0" smtClean="0">
                <a:ea typeface="+mn-ea"/>
                <a:cs typeface="+mn-cs"/>
              </a:rPr>
              <a:t>4. </a:t>
            </a:r>
            <a:r>
              <a:rPr lang="en-US" sz="4000" b="0" cap="none" dirty="0" err="1" smtClean="0">
                <a:ea typeface="+mn-ea"/>
                <a:cs typeface="+mn-cs"/>
              </a:rPr>
              <a:t>Página</a:t>
            </a:r>
            <a:r>
              <a:rPr lang="en-US" sz="4000" b="0" cap="none" dirty="0" smtClean="0">
                <a:ea typeface="+mn-ea"/>
                <a:cs typeface="+mn-cs"/>
              </a:rPr>
              <a:t> web </a:t>
            </a:r>
            <a:r>
              <a:rPr lang="en-US" sz="2400" b="0" cap="none" dirty="0" err="1" smtClean="0">
                <a:ea typeface="+mn-ea"/>
                <a:cs typeface="+mn-cs"/>
              </a:rPr>
              <a:t>www.unioncubana.interamerica.org</a:t>
            </a:r>
            <a:r>
              <a:rPr lang="en-US" sz="2400" b="0" cap="none" dirty="0" smtClean="0">
                <a:ea typeface="+mn-ea"/>
                <a:cs typeface="+mn-cs"/>
              </a:rPr>
              <a:t/>
            </a:r>
            <a:br>
              <a:rPr lang="en-US" sz="2400" b="0" cap="none" dirty="0" smtClean="0">
                <a:ea typeface="+mn-ea"/>
                <a:cs typeface="+mn-cs"/>
              </a:rPr>
            </a:br>
            <a:r>
              <a:rPr lang="en-US" sz="2400" b="0" cap="none" dirty="0">
                <a:ea typeface="+mn-ea"/>
                <a:cs typeface="+mn-cs"/>
              </a:rPr>
              <a:t/>
            </a:r>
            <a:br>
              <a:rPr lang="en-US" sz="2400" b="0" cap="none" dirty="0">
                <a:ea typeface="+mn-ea"/>
                <a:cs typeface="+mn-cs"/>
              </a:rPr>
            </a:br>
            <a:endParaRPr lang="en-US" sz="2400" b="0" cap="none" dirty="0">
              <a:ea typeface="+mn-ea"/>
              <a:cs typeface="+mn-cs"/>
            </a:endParaRPr>
          </a:p>
        </p:txBody>
      </p:sp>
    </p:spTree>
    <p:extLst>
      <p:ext uri="{BB962C8B-B14F-4D97-AF65-F5344CB8AC3E}">
        <p14:creationId xmlns:p14="http://schemas.microsoft.com/office/powerpoint/2010/main" val="4160717117"/>
      </p:ext>
    </p:extLst>
  </p:cSld>
  <p:clrMapOvr>
    <a:masterClrMapping/>
  </p:clrMapOvr>
  <mc:AlternateContent xmlns:mc="http://schemas.openxmlformats.org/markup-compatibility/2006" xmlns:p14="http://schemas.microsoft.com/office/powerpoint/2010/main">
    <mc:Choice Requires="p14">
      <p:transition spd="slow" p14:dur="1700">
        <p14:gallery dir="l"/>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899592" y="2636912"/>
            <a:ext cx="2160240" cy="584776"/>
          </a:xfrm>
          <a:prstGeom prst="rect">
            <a:avLst/>
          </a:prstGeom>
          <a:noFill/>
        </p:spPr>
        <p:txBody>
          <a:bodyPr wrap="square" rtlCol="0">
            <a:spAutoFit/>
          </a:bodyPr>
          <a:lstStyle/>
          <a:p>
            <a:r>
              <a:rPr lang="es-ES" sz="3200" b="1" dirty="0" smtClean="0">
                <a:solidFill>
                  <a:srgbClr val="F26200">
                    <a:alpha val="40000"/>
                  </a:srgbClr>
                </a:solidFill>
                <a:cs typeface="Arial" pitchFamily="34" charset="0"/>
              </a:rPr>
              <a:t>Educación</a:t>
            </a:r>
            <a:endParaRPr lang="es-ES" sz="3600" b="1" dirty="0">
              <a:solidFill>
                <a:srgbClr val="F26200">
                  <a:alpha val="40000"/>
                </a:srgbClr>
              </a:solidFill>
              <a:cs typeface="Arial" pitchFamily="34" charset="0"/>
            </a:endParaRPr>
          </a:p>
        </p:txBody>
      </p:sp>
      <p:sp>
        <p:nvSpPr>
          <p:cNvPr id="5" name="Title 7"/>
          <p:cNvSpPr>
            <a:spLocks noGrp="1"/>
          </p:cNvSpPr>
          <p:nvPr>
            <p:ph type="title"/>
          </p:nvPr>
        </p:nvSpPr>
        <p:spPr>
          <a:xfrm>
            <a:off x="2987824" y="2420888"/>
            <a:ext cx="5867400" cy="1970046"/>
          </a:xfrm>
        </p:spPr>
        <p:txBody>
          <a:bodyPr>
            <a:noAutofit/>
          </a:bodyPr>
          <a:lstStyle/>
          <a:p>
            <a:pPr lvl="0">
              <a:spcBef>
                <a:spcPts val="0"/>
              </a:spcBef>
            </a:pPr>
            <a:r>
              <a:rPr lang="en-US" sz="4000" b="0" cap="none" dirty="0" smtClean="0">
                <a:ea typeface="+mn-ea"/>
                <a:cs typeface="+mn-cs"/>
              </a:rPr>
              <a:t/>
            </a:r>
            <a:br>
              <a:rPr lang="en-US" sz="4000" b="0" cap="none" dirty="0" smtClean="0">
                <a:ea typeface="+mn-ea"/>
                <a:cs typeface="+mn-cs"/>
              </a:rPr>
            </a:br>
            <a:endParaRPr lang="en-US" sz="2400" b="0" cap="none" dirty="0">
              <a:ea typeface="+mn-ea"/>
              <a:cs typeface="+mn-cs"/>
            </a:endParaRPr>
          </a:p>
        </p:txBody>
      </p:sp>
      <p:sp>
        <p:nvSpPr>
          <p:cNvPr id="2" name="Rectángulo 1"/>
          <p:cNvSpPr/>
          <p:nvPr/>
        </p:nvSpPr>
        <p:spPr>
          <a:xfrm>
            <a:off x="2987824" y="2060848"/>
            <a:ext cx="5832648" cy="3724097"/>
          </a:xfrm>
          <a:prstGeom prst="rect">
            <a:avLst/>
          </a:prstGeom>
        </p:spPr>
        <p:txBody>
          <a:bodyPr wrap="square">
            <a:spAutoFit/>
          </a:bodyPr>
          <a:lstStyle/>
          <a:p>
            <a:r>
              <a:rPr lang="en-US" sz="4000" dirty="0"/>
              <a:t>5.Gaceta </a:t>
            </a:r>
            <a:r>
              <a:rPr lang="en-US" sz="4000" dirty="0" smtClean="0"/>
              <a:t>CUBADVENTISTA</a:t>
            </a:r>
          </a:p>
          <a:p>
            <a:endParaRPr lang="en-US" sz="4000" dirty="0"/>
          </a:p>
          <a:p>
            <a:r>
              <a:rPr lang="en-US" sz="3600" dirty="0" smtClean="0"/>
              <a:t>6</a:t>
            </a:r>
            <a:r>
              <a:rPr lang="en-US" sz="4000" dirty="0" smtClean="0"/>
              <a:t>.</a:t>
            </a:r>
            <a:r>
              <a:rPr lang="en-US" sz="3600" dirty="0" smtClean="0"/>
              <a:t>Material</a:t>
            </a:r>
            <a:r>
              <a:rPr lang="en-US" sz="4000" dirty="0" smtClean="0"/>
              <a:t> </a:t>
            </a:r>
            <a:r>
              <a:rPr lang="en-US" sz="4000" dirty="0" err="1" smtClean="0"/>
              <a:t>impreso</a:t>
            </a:r>
            <a:r>
              <a:rPr lang="en-US" sz="4000" dirty="0" smtClean="0"/>
              <a:t> </a:t>
            </a:r>
            <a:r>
              <a:rPr lang="en-US" sz="4000" dirty="0" err="1" smtClean="0"/>
              <a:t>para</a:t>
            </a:r>
            <a:r>
              <a:rPr lang="en-US" sz="4000" dirty="0" smtClean="0"/>
              <a:t> </a:t>
            </a:r>
            <a:r>
              <a:rPr lang="en-US" sz="4000" dirty="0" err="1" smtClean="0"/>
              <a:t>cada</a:t>
            </a:r>
            <a:r>
              <a:rPr lang="en-US" sz="4000" dirty="0" smtClean="0"/>
              <a:t> </a:t>
            </a:r>
            <a:r>
              <a:rPr lang="en-US" sz="4000" dirty="0" err="1" smtClean="0"/>
              <a:t>iglesia</a:t>
            </a:r>
            <a:r>
              <a:rPr lang="en-US" sz="4000" dirty="0" smtClean="0"/>
              <a:t> </a:t>
            </a:r>
            <a:r>
              <a:rPr lang="en-US" sz="4000" dirty="0" err="1" smtClean="0"/>
              <a:t>sobre</a:t>
            </a:r>
            <a:r>
              <a:rPr lang="en-US" sz="4000" dirty="0" smtClean="0"/>
              <a:t> </a:t>
            </a:r>
            <a:r>
              <a:rPr lang="en-US" sz="4000" dirty="0" err="1" smtClean="0"/>
              <a:t>educación</a:t>
            </a:r>
            <a:r>
              <a:rPr lang="en-US" sz="4000" dirty="0" smtClean="0"/>
              <a:t> musical.</a:t>
            </a:r>
          </a:p>
          <a:p>
            <a:endParaRPr lang="en-US" dirty="0"/>
          </a:p>
          <a:p>
            <a:endParaRPr lang="es-ES" dirty="0"/>
          </a:p>
        </p:txBody>
      </p:sp>
    </p:spTree>
    <p:extLst>
      <p:ext uri="{BB962C8B-B14F-4D97-AF65-F5344CB8AC3E}">
        <p14:creationId xmlns:p14="http://schemas.microsoft.com/office/powerpoint/2010/main" val="1521833312"/>
      </p:ext>
    </p:extLst>
  </p:cSld>
  <p:clrMapOvr>
    <a:masterClrMapping/>
  </p:clrMapOvr>
  <mc:AlternateContent xmlns:mc="http://schemas.openxmlformats.org/markup-compatibility/2006" xmlns:p14="http://schemas.microsoft.com/office/powerpoint/2010/main">
    <mc:Choice Requires="p14">
      <p:transition spd="slow" p14:dur="1700">
        <p14:gallery dir="l"/>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4" name="Oval 3"/>
          <p:cNvSpPr/>
          <p:nvPr/>
        </p:nvSpPr>
        <p:spPr>
          <a:xfrm>
            <a:off x="762000" y="1946209"/>
            <a:ext cx="2057400" cy="2057400"/>
          </a:xfrm>
          <a:prstGeom prst="ellipse">
            <a:avLst/>
          </a:prstGeom>
          <a:gradFill>
            <a:gsLst>
              <a:gs pos="0">
                <a:srgbClr val="00B0F0"/>
              </a:gs>
              <a:gs pos="50000">
                <a:srgbClr val="399ECB"/>
              </a:gs>
              <a:gs pos="100000">
                <a:srgbClr val="0077D0"/>
              </a:gs>
            </a:gsLst>
            <a:path path="circle">
              <a:fillToRect l="50000" t="50000" r="50000" b="50000"/>
            </a:path>
          </a:gradFill>
          <a:ln w="82550">
            <a:noFill/>
          </a:ln>
          <a:effectLst>
            <a:outerShdw blurRad="127000" dist="165100" dir="5400000" sx="90000" sy="-19000"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a:solidFill>
                  <a:prstClr val="white"/>
                </a:solidFill>
              </a:rPr>
              <a:t>             </a:t>
            </a:r>
          </a:p>
        </p:txBody>
      </p:sp>
      <p:sp>
        <p:nvSpPr>
          <p:cNvPr id="8" name="Oval 7"/>
          <p:cNvSpPr/>
          <p:nvPr/>
        </p:nvSpPr>
        <p:spPr>
          <a:xfrm>
            <a:off x="1007328" y="1992354"/>
            <a:ext cx="1583472" cy="1295400"/>
          </a:xfrm>
          <a:prstGeom prst="ellipse">
            <a:avLst/>
          </a:prstGeom>
          <a:gradFill flip="none" rotWithShape="1">
            <a:gsLst>
              <a:gs pos="63000">
                <a:schemeClr val="bg1">
                  <a:alpha val="7000"/>
                </a:schemeClr>
              </a:gs>
              <a:gs pos="72000">
                <a:schemeClr val="bg1">
                  <a:alpha val="15000"/>
                </a:schemeClr>
              </a:gs>
              <a:gs pos="91000">
                <a:schemeClr val="bg1">
                  <a:alpha val="28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a:solidFill>
                  <a:prstClr val="white"/>
                </a:solidFill>
              </a:rPr>
              <a:t>       </a:t>
            </a:r>
          </a:p>
        </p:txBody>
      </p:sp>
      <p:sp>
        <p:nvSpPr>
          <p:cNvPr id="17" name="TextBox 16"/>
          <p:cNvSpPr txBox="1"/>
          <p:nvPr/>
        </p:nvSpPr>
        <p:spPr>
          <a:xfrm>
            <a:off x="827584" y="2348880"/>
            <a:ext cx="1867272" cy="1200328"/>
          </a:xfrm>
          <a:prstGeom prst="rect">
            <a:avLst/>
          </a:prstGeom>
          <a:noFill/>
        </p:spPr>
        <p:txBody>
          <a:bodyPr wrap="square" rtlCol="0">
            <a:spAutoFit/>
          </a:bodyPr>
          <a:lstStyle/>
          <a:p>
            <a:pPr algn="ctr"/>
            <a:r>
              <a:rPr lang="es-ES" sz="2400" b="1" dirty="0" smtClean="0">
                <a:solidFill>
                  <a:srgbClr val="2A7A9E">
                    <a:alpha val="40000"/>
                  </a:srgbClr>
                </a:solidFill>
                <a:cs typeface="Arial" pitchFamily="34" charset="0"/>
              </a:rPr>
              <a:t>SERVICIO</a:t>
            </a:r>
          </a:p>
          <a:p>
            <a:pPr algn="ctr"/>
            <a:r>
              <a:rPr lang="es-ES" sz="2400" b="1" dirty="0" smtClean="0">
                <a:solidFill>
                  <a:srgbClr val="2A7A9E">
                    <a:alpha val="40000"/>
                  </a:srgbClr>
                </a:solidFill>
                <a:cs typeface="Arial" pitchFamily="34" charset="0"/>
              </a:rPr>
              <a:t> A LA COMUNIDAD</a:t>
            </a:r>
            <a:endParaRPr lang="es-ES" sz="2400" b="1" dirty="0">
              <a:solidFill>
                <a:srgbClr val="2A7A9E">
                  <a:alpha val="40000"/>
                </a:srgbClr>
              </a:solidFill>
              <a:cs typeface="Arial" pitchFamily="34" charset="0"/>
            </a:endParaRPr>
          </a:p>
        </p:txBody>
      </p:sp>
      <p:sp>
        <p:nvSpPr>
          <p:cNvPr id="9" name="Title 8"/>
          <p:cNvSpPr>
            <a:spLocks noGrp="1"/>
          </p:cNvSpPr>
          <p:nvPr>
            <p:ph type="title"/>
          </p:nvPr>
        </p:nvSpPr>
        <p:spPr>
          <a:xfrm>
            <a:off x="2843808" y="2492896"/>
            <a:ext cx="5867400" cy="1970046"/>
          </a:xfrm>
        </p:spPr>
        <p:txBody>
          <a:bodyPr>
            <a:noAutofit/>
          </a:bodyPr>
          <a:lstStyle/>
          <a:p>
            <a:pPr lvl="0" algn="ctr">
              <a:spcBef>
                <a:spcPts val="0"/>
              </a:spcBef>
            </a:pPr>
            <a:r>
              <a:rPr lang="es-ES" sz="4000" cap="none" dirty="0">
                <a:solidFill>
                  <a:prstClr val="black">
                    <a:lumMod val="85000"/>
                    <a:lumOff val="15000"/>
                  </a:prstClr>
                </a:solidFill>
                <a:ea typeface="+mn-ea"/>
                <a:cs typeface="+mn-cs"/>
              </a:rPr>
              <a:t>1</a:t>
            </a:r>
            <a:r>
              <a:rPr lang="es-ES" sz="4000" cap="none" dirty="0" smtClean="0">
                <a:solidFill>
                  <a:prstClr val="black">
                    <a:lumMod val="85000"/>
                    <a:lumOff val="15000"/>
                  </a:prstClr>
                </a:solidFill>
                <a:ea typeface="+mn-ea"/>
                <a:cs typeface="+mn-cs"/>
              </a:rPr>
              <a:t>. Caravana Evangelística Musical</a:t>
            </a:r>
            <a:br>
              <a:rPr lang="es-ES" sz="4000" cap="none" dirty="0" smtClean="0">
                <a:solidFill>
                  <a:prstClr val="black">
                    <a:lumMod val="85000"/>
                    <a:lumOff val="15000"/>
                  </a:prstClr>
                </a:solidFill>
                <a:ea typeface="+mn-ea"/>
                <a:cs typeface="+mn-cs"/>
              </a:rPr>
            </a:br>
            <a:r>
              <a:rPr lang="es-ES" sz="4000" cap="none" dirty="0" smtClean="0">
                <a:solidFill>
                  <a:prstClr val="black">
                    <a:lumMod val="85000"/>
                    <a:lumOff val="15000"/>
                  </a:prstClr>
                </a:solidFill>
                <a:ea typeface="+mn-ea"/>
                <a:cs typeface="+mn-cs"/>
              </a:rPr>
              <a:t>“Artistas con una Misión” </a:t>
            </a:r>
            <a:br>
              <a:rPr lang="es-ES" sz="4000" cap="none" dirty="0" smtClean="0">
                <a:solidFill>
                  <a:prstClr val="black">
                    <a:lumMod val="85000"/>
                    <a:lumOff val="15000"/>
                  </a:prstClr>
                </a:solidFill>
                <a:ea typeface="+mn-ea"/>
                <a:cs typeface="+mn-cs"/>
              </a:rPr>
            </a:br>
            <a:endParaRPr lang="es-ES" sz="4000" b="0" cap="none" dirty="0">
              <a:solidFill>
                <a:prstClr val="black">
                  <a:lumMod val="50000"/>
                  <a:lumOff val="50000"/>
                </a:prstClr>
              </a:solidFill>
              <a:ea typeface="+mn-ea"/>
              <a:cs typeface="+mn-cs"/>
            </a:endParaRPr>
          </a:p>
        </p:txBody>
      </p:sp>
    </p:spTree>
  </p:cSld>
  <p:clrMapOvr>
    <a:masterClrMapping/>
  </p:clrMapOvr>
  <mc:AlternateContent xmlns:mc="http://schemas.openxmlformats.org/markup-compatibility/2006" xmlns:p14="http://schemas.microsoft.com/office/powerpoint/2010/main">
    <mc:Choice Requires="p14">
      <p:transition spd="slow" p14:dur="1700">
        <p14:gallery dir="l"/>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p:cNvSpPr/>
          <p:nvPr/>
        </p:nvSpPr>
        <p:spPr>
          <a:xfrm>
            <a:off x="762000" y="1946209"/>
            <a:ext cx="2057400" cy="2057400"/>
          </a:xfrm>
          <a:prstGeom prst="ellipse">
            <a:avLst/>
          </a:prstGeom>
          <a:gradFill flip="none" rotWithShape="1">
            <a:gsLst>
              <a:gs pos="5000">
                <a:srgbClr val="84D830"/>
              </a:gs>
              <a:gs pos="48000">
                <a:srgbClr val="7BCF27"/>
              </a:gs>
              <a:gs pos="100000">
                <a:srgbClr val="56901C"/>
              </a:gs>
            </a:gsLst>
            <a:path path="circle">
              <a:fillToRect l="50000" t="50000" r="50000" b="50000"/>
            </a:path>
            <a:tileRect/>
          </a:gradFill>
          <a:ln w="50800">
            <a:noFill/>
          </a:ln>
          <a:effectLst>
            <a:outerShdw blurRad="152400" dist="165100" dir="5400000" sx="90000" sy="-19000"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prstClr val="white"/>
                </a:solidFill>
              </a:rPr>
              <a:t>             </a:t>
            </a:r>
          </a:p>
        </p:txBody>
      </p:sp>
      <p:sp>
        <p:nvSpPr>
          <p:cNvPr id="6" name="Oval 5"/>
          <p:cNvSpPr/>
          <p:nvPr/>
        </p:nvSpPr>
        <p:spPr>
          <a:xfrm>
            <a:off x="1007328" y="1992354"/>
            <a:ext cx="1583472" cy="1295400"/>
          </a:xfrm>
          <a:prstGeom prst="ellipse">
            <a:avLst/>
          </a:prstGeom>
          <a:gradFill flip="none" rotWithShape="1">
            <a:gsLst>
              <a:gs pos="63000">
                <a:schemeClr val="bg1">
                  <a:alpha val="7000"/>
                </a:schemeClr>
              </a:gs>
              <a:gs pos="72000">
                <a:schemeClr val="bg1">
                  <a:alpha val="15000"/>
                </a:schemeClr>
              </a:gs>
              <a:gs pos="91000">
                <a:schemeClr val="bg1">
                  <a:alpha val="28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prstClr val="white"/>
                </a:solidFill>
              </a:rPr>
              <a:t>       </a:t>
            </a:r>
            <a:endParaRPr lang="en-US" dirty="0">
              <a:solidFill>
                <a:prstClr val="white"/>
              </a:solidFill>
            </a:endParaRPr>
          </a:p>
        </p:txBody>
      </p:sp>
      <p:sp>
        <p:nvSpPr>
          <p:cNvPr id="13" name="TextBox 12"/>
          <p:cNvSpPr txBox="1"/>
          <p:nvPr/>
        </p:nvSpPr>
        <p:spPr>
          <a:xfrm>
            <a:off x="797828" y="2708920"/>
            <a:ext cx="2406020" cy="461665"/>
          </a:xfrm>
          <a:prstGeom prst="rect">
            <a:avLst/>
          </a:prstGeom>
          <a:noFill/>
        </p:spPr>
        <p:txBody>
          <a:bodyPr wrap="square" rtlCol="0">
            <a:spAutoFit/>
          </a:bodyPr>
          <a:lstStyle/>
          <a:p>
            <a:r>
              <a:rPr lang="en-US" sz="2400" b="1" dirty="0" smtClean="0">
                <a:solidFill>
                  <a:srgbClr val="65B131">
                    <a:alpha val="64000"/>
                  </a:srgbClr>
                </a:solidFill>
                <a:cs typeface="Arial" pitchFamily="34" charset="0"/>
              </a:rPr>
              <a:t>EVANGELISMO</a:t>
            </a:r>
            <a:endParaRPr lang="en-US" sz="2400" b="1" dirty="0">
              <a:solidFill>
                <a:srgbClr val="65B131">
                  <a:alpha val="64000"/>
                </a:srgbClr>
              </a:solidFill>
              <a:cs typeface="Arial" pitchFamily="34" charset="0"/>
            </a:endParaRPr>
          </a:p>
        </p:txBody>
      </p:sp>
      <p:sp>
        <p:nvSpPr>
          <p:cNvPr id="8" name="Title 7"/>
          <p:cNvSpPr>
            <a:spLocks noGrp="1"/>
          </p:cNvSpPr>
          <p:nvPr>
            <p:ph type="title"/>
          </p:nvPr>
        </p:nvSpPr>
        <p:spPr>
          <a:xfrm>
            <a:off x="3059832" y="1700808"/>
            <a:ext cx="5867400" cy="4028934"/>
          </a:xfrm>
        </p:spPr>
        <p:txBody>
          <a:bodyPr>
            <a:noAutofit/>
          </a:bodyPr>
          <a:lstStyle/>
          <a:p>
            <a:pPr lvl="0">
              <a:spcBef>
                <a:spcPts val="0"/>
              </a:spcBef>
            </a:pPr>
            <a:r>
              <a:rPr lang="en-US" sz="4000" b="0" cap="none" dirty="0" smtClean="0">
                <a:ea typeface="+mn-ea"/>
                <a:cs typeface="+mn-cs"/>
              </a:rPr>
              <a:t>1. “</a:t>
            </a:r>
            <a:r>
              <a:rPr lang="en-US" sz="4000" b="0" cap="none" dirty="0" err="1" smtClean="0">
                <a:ea typeface="+mn-ea"/>
                <a:cs typeface="+mn-cs"/>
              </a:rPr>
              <a:t>Impacto</a:t>
            </a:r>
            <a:r>
              <a:rPr lang="en-US" sz="4000" b="0" cap="none" dirty="0" smtClean="0">
                <a:ea typeface="+mn-ea"/>
                <a:cs typeface="+mn-cs"/>
              </a:rPr>
              <a:t> Esperanza”</a:t>
            </a:r>
            <a:br>
              <a:rPr lang="en-US" sz="4000" b="0" cap="none" dirty="0" smtClean="0">
                <a:ea typeface="+mn-ea"/>
                <a:cs typeface="+mn-cs"/>
              </a:rPr>
            </a:br>
            <a:r>
              <a:rPr lang="en-US" sz="4000" b="0" cap="none" dirty="0" err="1" smtClean="0">
                <a:ea typeface="+mn-ea"/>
                <a:cs typeface="+mn-cs"/>
              </a:rPr>
              <a:t>utilizando</a:t>
            </a:r>
            <a:r>
              <a:rPr lang="en-US" sz="4000" b="0" cap="none" dirty="0" smtClean="0">
                <a:ea typeface="+mn-ea"/>
                <a:cs typeface="+mn-cs"/>
              </a:rPr>
              <a:t> </a:t>
            </a:r>
            <a:r>
              <a:rPr lang="en-US" sz="4000" b="0" cap="none" dirty="0" err="1" smtClean="0">
                <a:ea typeface="+mn-ea"/>
                <a:cs typeface="+mn-cs"/>
              </a:rPr>
              <a:t>las</a:t>
            </a:r>
            <a:r>
              <a:rPr lang="en-US" sz="4000" b="0" cap="none" dirty="0" smtClean="0">
                <a:ea typeface="+mn-ea"/>
                <a:cs typeface="+mn-cs"/>
              </a:rPr>
              <a:t> </a:t>
            </a:r>
            <a:r>
              <a:rPr lang="en-US" sz="4000" b="0" cap="none" dirty="0" err="1" smtClean="0">
                <a:ea typeface="+mn-ea"/>
                <a:cs typeface="+mn-cs"/>
              </a:rPr>
              <a:t>redes</a:t>
            </a:r>
            <a:r>
              <a:rPr lang="en-US" sz="4000" b="0" cap="none" dirty="0" smtClean="0">
                <a:ea typeface="+mn-ea"/>
                <a:cs typeface="+mn-cs"/>
              </a:rPr>
              <a:t> </a:t>
            </a:r>
            <a:r>
              <a:rPr lang="en-US" sz="4000" b="0" cap="none" dirty="0" err="1" smtClean="0">
                <a:ea typeface="+mn-ea"/>
                <a:cs typeface="+mn-cs"/>
              </a:rPr>
              <a:t>sociales</a:t>
            </a:r>
            <a:r>
              <a:rPr lang="en-US" sz="4000" b="0" cap="none" dirty="0">
                <a:ea typeface="+mn-ea"/>
                <a:cs typeface="+mn-cs"/>
              </a:rPr>
              <a:t> </a:t>
            </a:r>
            <a:r>
              <a:rPr lang="en-US" sz="4000" b="0" cap="none" dirty="0" smtClean="0">
                <a:ea typeface="+mn-ea"/>
                <a:cs typeface="+mn-cs"/>
              </a:rPr>
              <a:t>(1 Mayo) </a:t>
            </a:r>
            <a:br>
              <a:rPr lang="en-US" sz="4000" b="0" cap="none" dirty="0" smtClean="0">
                <a:ea typeface="+mn-ea"/>
                <a:cs typeface="+mn-cs"/>
              </a:rPr>
            </a:br>
            <a:r>
              <a:rPr lang="en-US" sz="4000" b="0" cap="none" dirty="0" smtClean="0">
                <a:ea typeface="+mn-ea"/>
                <a:cs typeface="+mn-cs"/>
              </a:rPr>
              <a:t> </a:t>
            </a:r>
            <a:br>
              <a:rPr lang="en-US" sz="4000" b="0" cap="none" dirty="0" smtClean="0">
                <a:ea typeface="+mn-ea"/>
                <a:cs typeface="+mn-cs"/>
              </a:rPr>
            </a:br>
            <a:r>
              <a:rPr lang="en-US" sz="4000" b="0" cap="none" dirty="0" smtClean="0">
                <a:ea typeface="+mn-ea"/>
                <a:cs typeface="+mn-cs"/>
              </a:rPr>
              <a:t>2. </a:t>
            </a:r>
            <a:r>
              <a:rPr lang="en-US" sz="4000" b="0" cap="none" dirty="0" err="1" smtClean="0">
                <a:ea typeface="+mn-ea"/>
                <a:cs typeface="+mn-cs"/>
              </a:rPr>
              <a:t>Lanzamiento</a:t>
            </a:r>
            <a:r>
              <a:rPr lang="en-US" sz="4000" b="0" cap="none" dirty="0" smtClean="0">
                <a:ea typeface="+mn-ea"/>
                <a:cs typeface="+mn-cs"/>
              </a:rPr>
              <a:t> de </a:t>
            </a:r>
            <a:r>
              <a:rPr lang="en-US" sz="4000" b="0" cap="none" dirty="0" err="1" smtClean="0">
                <a:ea typeface="+mn-ea"/>
                <a:cs typeface="+mn-cs"/>
              </a:rPr>
              <a:t>las</a:t>
            </a:r>
            <a:r>
              <a:rPr lang="en-US" sz="4000" b="0" cap="none" dirty="0" smtClean="0">
                <a:ea typeface="+mn-ea"/>
                <a:cs typeface="+mn-cs"/>
              </a:rPr>
              <a:t> </a:t>
            </a:r>
            <a:r>
              <a:rPr lang="en-US" sz="4000" b="0" cap="none" dirty="0" err="1" smtClean="0">
                <a:ea typeface="+mn-ea"/>
                <a:cs typeface="+mn-cs"/>
              </a:rPr>
              <a:t>Lecciones</a:t>
            </a:r>
            <a:r>
              <a:rPr lang="en-US" sz="4000" b="0" cap="none" dirty="0" smtClean="0">
                <a:ea typeface="+mn-ea"/>
                <a:cs typeface="+mn-cs"/>
              </a:rPr>
              <a:t> de “La </a:t>
            </a:r>
            <a:r>
              <a:rPr lang="en-US" sz="4000" b="0" cap="none" dirty="0" err="1" smtClean="0">
                <a:ea typeface="+mn-ea"/>
                <a:cs typeface="+mn-cs"/>
              </a:rPr>
              <a:t>Voz</a:t>
            </a:r>
            <a:r>
              <a:rPr lang="en-US" sz="4000" b="0" cap="none" dirty="0" smtClean="0">
                <a:ea typeface="+mn-ea"/>
                <a:cs typeface="+mn-cs"/>
              </a:rPr>
              <a:t> de la Esperanza”(5 de junio)</a:t>
            </a:r>
            <a:br>
              <a:rPr lang="en-US" sz="4000" b="0" cap="none" dirty="0" smtClean="0">
                <a:ea typeface="+mn-ea"/>
                <a:cs typeface="+mn-cs"/>
              </a:rPr>
            </a:br>
            <a:endParaRPr lang="en-US" sz="4000" b="0" cap="none" dirty="0">
              <a:ea typeface="+mn-ea"/>
              <a:cs typeface="+mn-cs"/>
            </a:endParaRPr>
          </a:p>
        </p:txBody>
      </p:sp>
    </p:spTree>
  </p:cSld>
  <p:clrMapOvr>
    <a:masterClrMapping/>
  </p:clrMapOvr>
  <mc:AlternateContent xmlns:mc="http://schemas.openxmlformats.org/markup-compatibility/2006" xmlns:p14="http://schemas.microsoft.com/office/powerpoint/2010/main">
    <mc:Choice Requires="p14">
      <p:transition spd="slow" p14:dur="1700">
        <p14:gallery dir="l"/>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p:cNvSpPr/>
          <p:nvPr/>
        </p:nvSpPr>
        <p:spPr>
          <a:xfrm>
            <a:off x="762000" y="1946209"/>
            <a:ext cx="2057400" cy="2057400"/>
          </a:xfrm>
          <a:prstGeom prst="ellipse">
            <a:avLst/>
          </a:prstGeom>
          <a:gradFill flip="none" rotWithShape="1">
            <a:gsLst>
              <a:gs pos="5000">
                <a:srgbClr val="84D830"/>
              </a:gs>
              <a:gs pos="48000">
                <a:srgbClr val="7BCF27"/>
              </a:gs>
              <a:gs pos="100000">
                <a:srgbClr val="56901C"/>
              </a:gs>
            </a:gsLst>
            <a:path path="circle">
              <a:fillToRect l="50000" t="50000" r="50000" b="50000"/>
            </a:path>
            <a:tileRect/>
          </a:gradFill>
          <a:ln w="50800">
            <a:noFill/>
          </a:ln>
          <a:effectLst>
            <a:outerShdw blurRad="152400" dist="165100" dir="5400000" sx="90000" sy="-19000"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prstClr val="white"/>
                </a:solidFill>
              </a:rPr>
              <a:t>             </a:t>
            </a:r>
          </a:p>
        </p:txBody>
      </p:sp>
      <p:sp>
        <p:nvSpPr>
          <p:cNvPr id="6" name="Oval 5"/>
          <p:cNvSpPr/>
          <p:nvPr/>
        </p:nvSpPr>
        <p:spPr>
          <a:xfrm>
            <a:off x="1007328" y="1992354"/>
            <a:ext cx="1583472" cy="1295400"/>
          </a:xfrm>
          <a:prstGeom prst="ellipse">
            <a:avLst/>
          </a:prstGeom>
          <a:gradFill flip="none" rotWithShape="1">
            <a:gsLst>
              <a:gs pos="63000">
                <a:schemeClr val="bg1">
                  <a:alpha val="7000"/>
                </a:schemeClr>
              </a:gs>
              <a:gs pos="72000">
                <a:schemeClr val="bg1">
                  <a:alpha val="15000"/>
                </a:schemeClr>
              </a:gs>
              <a:gs pos="91000">
                <a:schemeClr val="bg1">
                  <a:alpha val="28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prstClr val="white"/>
                </a:solidFill>
              </a:rPr>
              <a:t>       </a:t>
            </a:r>
            <a:endParaRPr lang="en-US" dirty="0">
              <a:solidFill>
                <a:prstClr val="white"/>
              </a:solidFill>
            </a:endParaRPr>
          </a:p>
        </p:txBody>
      </p:sp>
      <p:sp>
        <p:nvSpPr>
          <p:cNvPr id="13" name="TextBox 12"/>
          <p:cNvSpPr txBox="1"/>
          <p:nvPr/>
        </p:nvSpPr>
        <p:spPr>
          <a:xfrm>
            <a:off x="797828" y="2708920"/>
            <a:ext cx="2406020" cy="461665"/>
          </a:xfrm>
          <a:prstGeom prst="rect">
            <a:avLst/>
          </a:prstGeom>
          <a:noFill/>
        </p:spPr>
        <p:txBody>
          <a:bodyPr wrap="square" rtlCol="0">
            <a:spAutoFit/>
          </a:bodyPr>
          <a:lstStyle/>
          <a:p>
            <a:r>
              <a:rPr lang="en-US" sz="2400" b="1" dirty="0" smtClean="0">
                <a:solidFill>
                  <a:srgbClr val="65B131">
                    <a:alpha val="64000"/>
                  </a:srgbClr>
                </a:solidFill>
                <a:cs typeface="Arial" pitchFamily="34" charset="0"/>
              </a:rPr>
              <a:t>EVANGELISMO</a:t>
            </a:r>
            <a:endParaRPr lang="en-US" sz="2400" b="1" dirty="0">
              <a:solidFill>
                <a:srgbClr val="65B131">
                  <a:alpha val="64000"/>
                </a:srgbClr>
              </a:solidFill>
              <a:cs typeface="Arial" pitchFamily="34" charset="0"/>
            </a:endParaRPr>
          </a:p>
        </p:txBody>
      </p:sp>
      <p:sp>
        <p:nvSpPr>
          <p:cNvPr id="2" name="Título 1"/>
          <p:cNvSpPr>
            <a:spLocks noGrp="1"/>
          </p:cNvSpPr>
          <p:nvPr>
            <p:ph type="title"/>
          </p:nvPr>
        </p:nvSpPr>
        <p:spPr>
          <a:xfrm>
            <a:off x="3209885" y="1412776"/>
            <a:ext cx="5904656" cy="3888432"/>
          </a:xfrm>
        </p:spPr>
        <p:txBody>
          <a:bodyPr>
            <a:normAutofit/>
          </a:bodyPr>
          <a:lstStyle/>
          <a:p>
            <a:r>
              <a:rPr lang="es-ES" sz="4000" b="0" dirty="0" smtClean="0"/>
              <a:t>3. A</a:t>
            </a:r>
            <a:r>
              <a:rPr lang="es-ES" sz="4000" b="0" cap="none" dirty="0" smtClean="0"/>
              <a:t>udiovisual</a:t>
            </a:r>
            <a:r>
              <a:rPr lang="es-ES" sz="4000" b="0" dirty="0" smtClean="0"/>
              <a:t>: “VENCEDORES” </a:t>
            </a:r>
            <a:r>
              <a:rPr lang="es-ES" sz="4000" b="0" dirty="0" err="1" smtClean="0"/>
              <a:t>pcm</a:t>
            </a:r>
            <a:r>
              <a:rPr lang="es-ES" sz="4000" dirty="0" smtClean="0"/>
              <a:t/>
            </a:r>
            <a:br>
              <a:rPr lang="es-ES" sz="4000" dirty="0" smtClean="0"/>
            </a:br>
            <a:r>
              <a:rPr lang="es-ES" sz="4000" dirty="0"/>
              <a:t/>
            </a:r>
            <a:br>
              <a:rPr lang="es-ES" sz="4000" dirty="0"/>
            </a:br>
            <a:r>
              <a:rPr lang="es-ES" sz="4000" b="0" dirty="0" smtClean="0"/>
              <a:t>4.S</a:t>
            </a:r>
            <a:r>
              <a:rPr lang="es-ES" sz="4000" b="0" cap="none" dirty="0" smtClean="0"/>
              <a:t>emana de </a:t>
            </a:r>
            <a:r>
              <a:rPr lang="es-ES" sz="4000" b="0" cap="none" dirty="0"/>
              <a:t>C</a:t>
            </a:r>
            <a:r>
              <a:rPr lang="es-ES" sz="4000" b="0" cap="none" dirty="0" smtClean="0"/>
              <a:t>ultura </a:t>
            </a:r>
            <a:r>
              <a:rPr lang="es-ES" sz="4000" b="0" dirty="0" smtClean="0"/>
              <a:t>(o</a:t>
            </a:r>
            <a:r>
              <a:rPr lang="es-ES" sz="4000" b="0" cap="none" dirty="0" smtClean="0"/>
              <a:t>ctubre</a:t>
            </a:r>
            <a:r>
              <a:rPr lang="es-ES" sz="4000" b="0" dirty="0" smtClean="0"/>
              <a:t>)</a:t>
            </a:r>
            <a:endParaRPr lang="es-ES" sz="4000" b="0" dirty="0"/>
          </a:p>
        </p:txBody>
      </p:sp>
    </p:spTree>
    <p:extLst>
      <p:ext uri="{BB962C8B-B14F-4D97-AF65-F5344CB8AC3E}">
        <p14:creationId xmlns:p14="http://schemas.microsoft.com/office/powerpoint/2010/main" val="2931959701"/>
      </p:ext>
    </p:extLst>
  </p:cSld>
  <p:clrMapOvr>
    <a:masterClrMapping/>
  </p:clrMapOvr>
  <mc:AlternateContent xmlns:mc="http://schemas.openxmlformats.org/markup-compatibility/2006" xmlns:p14="http://schemas.microsoft.com/office/powerpoint/2010/main">
    <mc:Choice Requires="p14">
      <p:transition spd="slow" p14:dur="1700">
        <p14:gallery dir="l"/>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5" cstate="print"/>
          <a:stretch>
            <a:fillRect/>
          </a:stretch>
        </p:blipFill>
        <p:spPr>
          <a:xfrm>
            <a:off x="0" y="762000"/>
            <a:ext cx="2445488" cy="2286000"/>
          </a:xfrm>
          <a:prstGeom prst="rect">
            <a:avLst/>
          </a:prstGeom>
        </p:spPr>
      </p:pic>
      <p:sp>
        <p:nvSpPr>
          <p:cNvPr id="7" name="Title 6"/>
          <p:cNvSpPr>
            <a:spLocks noGrp="1"/>
          </p:cNvSpPr>
          <p:nvPr>
            <p:ph type="title"/>
          </p:nvPr>
        </p:nvSpPr>
        <p:spPr>
          <a:xfrm>
            <a:off x="1219200" y="2669865"/>
            <a:ext cx="7543800" cy="1200329"/>
          </a:xfrm>
        </p:spPr>
        <p:txBody>
          <a:bodyPr wrap="square" tIns="0" bIns="0" anchor="t" anchorCtr="0">
            <a:normAutofit fontScale="90000"/>
          </a:bodyPr>
          <a:lstStyle/>
          <a:p>
            <a:r>
              <a:rPr lang="es-ES" sz="7800" b="1" dirty="0" smtClean="0">
                <a:solidFill>
                  <a:prstClr val="black">
                    <a:lumMod val="85000"/>
                    <a:lumOff val="15000"/>
                  </a:prstClr>
                </a:solidFill>
                <a:latin typeface="+mn-lt"/>
              </a:rPr>
              <a:t>DIOS SEA CONTIGO.</a:t>
            </a:r>
            <a:endParaRPr lang="es-ES" sz="7800" dirty="0">
              <a:latin typeface="+mn-lt"/>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50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50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12"/>
</p:tagLst>
</file>

<file path=ppt/tags/tag2.xml><?xml version="1.0" encoding="utf-8"?>
<p:tagLst xmlns:a="http://schemas.openxmlformats.org/drawingml/2006/main" xmlns:r="http://schemas.openxmlformats.org/officeDocument/2006/relationships" xmlns:p="http://schemas.openxmlformats.org/presentationml/2006/main">
  <p:tag name="DVSECTIONID" val="C09QH3iDYSZce3zG7lU8ci"/>
</p:tagLst>
</file>

<file path=ppt/theme/theme1.xml><?xml version="1.0" encoding="utf-8"?>
<a:theme xmlns:a="http://schemas.openxmlformats.org/drawingml/2006/main" name="Introducción a PowerPoint 2011">
  <a:themeElements>
    <a:clrScheme name="Fresh">
      <a:dk1>
        <a:srgbClr val="262626"/>
      </a:dk1>
      <a:lt1>
        <a:sysClr val="window" lastClr="FFFFFF"/>
      </a:lt1>
      <a:dk2>
        <a:srgbClr val="595959"/>
      </a:dk2>
      <a:lt2>
        <a:srgbClr val="EEECE1"/>
      </a:lt2>
      <a:accent1>
        <a:srgbClr val="F4891E"/>
      </a:accent1>
      <a:accent2>
        <a:srgbClr val="7BCF27"/>
      </a:accent2>
      <a:accent3>
        <a:srgbClr val="9BBB59"/>
      </a:accent3>
      <a:accent4>
        <a:srgbClr val="00B0F0"/>
      </a:accent4>
      <a:accent5>
        <a:srgbClr val="4BACC6"/>
      </a:accent5>
      <a:accent6>
        <a:srgbClr val="F79646"/>
      </a:accent6>
      <a:hlink>
        <a:srgbClr val="00B0F0"/>
      </a:hlink>
      <a:folHlink>
        <a:srgbClr val="F4891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Introducción a PowerPoint 2011.potx</Template>
  <TotalTime>0</TotalTime>
  <Words>159</Words>
  <Application>Microsoft Office PowerPoint</Application>
  <PresentationFormat>Presentación en pantalla (4:3)</PresentationFormat>
  <Paragraphs>48</Paragraphs>
  <Slides>9</Slides>
  <Notes>9</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9</vt:i4>
      </vt:variant>
    </vt:vector>
  </HeadingPairs>
  <TitlesOfParts>
    <vt:vector size="13" baseType="lpstr">
      <vt:lpstr>Arial</vt:lpstr>
      <vt:lpstr>Calibri</vt:lpstr>
      <vt:lpstr>Georgia</vt:lpstr>
      <vt:lpstr>Introducción a PowerPoint 2011</vt:lpstr>
      <vt:lpstr>Arte, Cultura y Comunicación PROYECTO 2021</vt:lpstr>
      <vt:lpstr>Presentación de PowerPoint</vt:lpstr>
      <vt:lpstr>1.Taller de Radio y TV (12-14 ABRIL) -Inauguración Estudio  “Hope Channel”  2.Creación de serie audiovisual sobre educación para la iglesia. (3 meses)</vt:lpstr>
      <vt:lpstr> 3. “Escuelas Evangelizadoras de Arte” (Cada templo convertido en un centro de influencia)  4. Página web www.unioncubana.interamerica.org  </vt:lpstr>
      <vt:lpstr> </vt:lpstr>
      <vt:lpstr>1. Caravana Evangelística Musical “Artistas con una Misión”  </vt:lpstr>
      <vt:lpstr>1. “Impacto Esperanza” utilizando las redes sociales (1 Mayo)    2. Lanzamiento de las Lecciones de “La Voz de la Esperanza”(5 de junio) </vt:lpstr>
      <vt:lpstr>3. Audiovisual: “VENCEDORES” pcm  4.Semana de Cultura (octubre)</vt:lpstr>
      <vt:lpstr>DIOS SEA CONTIGO.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revision>1</cp:revision>
  <dcterms:modified xsi:type="dcterms:W3CDTF">2020-11-30T23:03:39Z</dcterms:modified>
</cp:coreProperties>
</file>